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607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37D5A-BA9A-40FD-A600-215B0DC8C3D5}" type="doc">
      <dgm:prSet loTypeId="urn:microsoft.com/office/officeart/2005/8/layout/gear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7E5A7B-0605-4C2F-8F5D-84E51E35F2DA}">
      <dgm:prSet phldrT="[Text]" custT="1"/>
      <dgm:spPr/>
      <dgm:t>
        <a:bodyPr/>
        <a:lstStyle/>
        <a:p>
          <a:r>
            <a:rPr lang="en-US" sz="1600" b="1" dirty="0"/>
            <a:t>5.1 Leadership &amp; Commitment</a:t>
          </a:r>
        </a:p>
      </dgm:t>
    </dgm:pt>
    <dgm:pt modelId="{8C71DDB6-1F71-440D-A55B-445FE8C3DE63}" type="parTrans" cxnId="{A57392A9-7586-46AD-981F-E677990FC0F5}">
      <dgm:prSet/>
      <dgm:spPr/>
      <dgm:t>
        <a:bodyPr/>
        <a:lstStyle/>
        <a:p>
          <a:endParaRPr lang="en-US"/>
        </a:p>
      </dgm:t>
    </dgm:pt>
    <dgm:pt modelId="{F54695D6-6694-44E1-9D11-5F6C6353D3EC}" type="sibTrans" cxnId="{A57392A9-7586-46AD-981F-E677990FC0F5}">
      <dgm:prSet/>
      <dgm:spPr/>
      <dgm:t>
        <a:bodyPr/>
        <a:lstStyle/>
        <a:p>
          <a:endParaRPr lang="en-US"/>
        </a:p>
      </dgm:t>
    </dgm:pt>
    <dgm:pt modelId="{C03C3557-7511-4133-9725-BEC2E99122FC}">
      <dgm:prSet phldrT="[Text]" custT="1"/>
      <dgm:spPr/>
      <dgm:t>
        <a:bodyPr/>
        <a:lstStyle/>
        <a:p>
          <a:r>
            <a:rPr lang="en-US" sz="1800" b="1" dirty="0"/>
            <a:t>5.2 Quality Policy</a:t>
          </a:r>
        </a:p>
      </dgm:t>
    </dgm:pt>
    <dgm:pt modelId="{669AFE9F-8528-4655-B460-3EE1EECE8C13}" type="parTrans" cxnId="{FE1AB00D-A0BB-4572-8D30-F7F3BAB8CF14}">
      <dgm:prSet/>
      <dgm:spPr/>
      <dgm:t>
        <a:bodyPr/>
        <a:lstStyle/>
        <a:p>
          <a:endParaRPr lang="en-US"/>
        </a:p>
      </dgm:t>
    </dgm:pt>
    <dgm:pt modelId="{55D5A437-D20F-4584-A482-175C0559D77B}" type="sibTrans" cxnId="{FE1AB00D-A0BB-4572-8D30-F7F3BAB8CF14}">
      <dgm:prSet/>
      <dgm:spPr/>
      <dgm:t>
        <a:bodyPr/>
        <a:lstStyle/>
        <a:p>
          <a:endParaRPr lang="en-US"/>
        </a:p>
      </dgm:t>
    </dgm:pt>
    <dgm:pt modelId="{C4017F18-809E-4B16-8F89-2FDCBD06C8E0}">
      <dgm:prSet phldrT="[Text]" custT="1"/>
      <dgm:spPr/>
      <dgm:t>
        <a:bodyPr/>
        <a:lstStyle/>
        <a:p>
          <a:endParaRPr lang="en-US"/>
        </a:p>
      </dgm:t>
    </dgm:pt>
    <dgm:pt modelId="{78880D4C-EDBE-4A1F-925C-CA77A12E86A2}" type="parTrans" cxnId="{D95F4522-5B45-4E50-8081-7042BB73D4CE}">
      <dgm:prSet/>
      <dgm:spPr/>
      <dgm:t>
        <a:bodyPr/>
        <a:lstStyle/>
        <a:p>
          <a:endParaRPr lang="en-US"/>
        </a:p>
      </dgm:t>
    </dgm:pt>
    <dgm:pt modelId="{BE45CB82-6539-46E4-BBB1-D9A1AC88680A}" type="sibTrans" cxnId="{D95F4522-5B45-4E50-8081-7042BB73D4CE}">
      <dgm:prSet/>
      <dgm:spPr/>
      <dgm:t>
        <a:bodyPr/>
        <a:lstStyle/>
        <a:p>
          <a:endParaRPr lang="en-US"/>
        </a:p>
      </dgm:t>
    </dgm:pt>
    <dgm:pt modelId="{AF339765-6901-4958-90A6-AF594CD124FD}">
      <dgm:prSet phldrT="[Text]" custT="1"/>
      <dgm:spPr/>
      <dgm:t>
        <a:bodyPr/>
        <a:lstStyle/>
        <a:p>
          <a:r>
            <a:rPr lang="en-US" sz="1600" b="1" dirty="0"/>
            <a:t>5.3 Organizational Roles , Responsibilities &amp; Authorities</a:t>
          </a:r>
        </a:p>
      </dgm:t>
    </dgm:pt>
    <dgm:pt modelId="{9DD83BE9-F86A-439A-A5CF-25EA852ACE46}" type="parTrans" cxnId="{0DF15E0A-31E0-4503-8778-B67C66217D32}">
      <dgm:prSet/>
      <dgm:spPr/>
      <dgm:t>
        <a:bodyPr/>
        <a:lstStyle/>
        <a:p>
          <a:endParaRPr lang="en-US"/>
        </a:p>
      </dgm:t>
    </dgm:pt>
    <dgm:pt modelId="{63835852-6750-4EF3-8041-F3DE6DF718BF}" type="sibTrans" cxnId="{0DF15E0A-31E0-4503-8778-B67C66217D32}">
      <dgm:prSet/>
      <dgm:spPr/>
      <dgm:t>
        <a:bodyPr/>
        <a:lstStyle/>
        <a:p>
          <a:endParaRPr lang="en-US"/>
        </a:p>
      </dgm:t>
    </dgm:pt>
    <dgm:pt modelId="{7212ADD8-0871-423E-97DE-B1E012D613D5}" type="pres">
      <dgm:prSet presAssocID="{D9937D5A-BA9A-40FD-A600-215B0DC8C3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6F9601-20D1-42F5-A0D3-F90B301B5186}" type="pres">
      <dgm:prSet presAssocID="{397E5A7B-0605-4C2F-8F5D-84E51E35F2DA}" presName="gear1" presStyleLbl="node1" presStyleIdx="0" presStyleCnt="3">
        <dgm:presLayoutVars>
          <dgm:chMax val="1"/>
          <dgm:bulletEnabled val="1"/>
        </dgm:presLayoutVars>
      </dgm:prSet>
      <dgm:spPr/>
    </dgm:pt>
    <dgm:pt modelId="{67C3A80A-44E7-471D-854B-BA02F8D95AB7}" type="pres">
      <dgm:prSet presAssocID="{397E5A7B-0605-4C2F-8F5D-84E51E35F2DA}" presName="gear1srcNode" presStyleLbl="node1" presStyleIdx="0" presStyleCnt="3"/>
      <dgm:spPr/>
    </dgm:pt>
    <dgm:pt modelId="{E7166C11-3F1B-4105-8B94-8310C7DB3BC1}" type="pres">
      <dgm:prSet presAssocID="{397E5A7B-0605-4C2F-8F5D-84E51E35F2DA}" presName="gear1dstNode" presStyleLbl="node1" presStyleIdx="0" presStyleCnt="3"/>
      <dgm:spPr/>
    </dgm:pt>
    <dgm:pt modelId="{E784D515-B9E9-4A8E-9A3D-F320B9023E57}" type="pres">
      <dgm:prSet presAssocID="{C03C3557-7511-4133-9725-BEC2E99122FC}" presName="gear2" presStyleLbl="node1" presStyleIdx="1" presStyleCnt="3">
        <dgm:presLayoutVars>
          <dgm:chMax val="1"/>
          <dgm:bulletEnabled val="1"/>
        </dgm:presLayoutVars>
      </dgm:prSet>
      <dgm:spPr/>
    </dgm:pt>
    <dgm:pt modelId="{0650F7DD-5A7D-405C-8248-DEC532719F2A}" type="pres">
      <dgm:prSet presAssocID="{C03C3557-7511-4133-9725-BEC2E99122FC}" presName="gear2srcNode" presStyleLbl="node1" presStyleIdx="1" presStyleCnt="3"/>
      <dgm:spPr/>
    </dgm:pt>
    <dgm:pt modelId="{58380465-41B3-4BE0-9E35-60A07B2B0D44}" type="pres">
      <dgm:prSet presAssocID="{C03C3557-7511-4133-9725-BEC2E99122FC}" presName="gear2dstNode" presStyleLbl="node1" presStyleIdx="1" presStyleCnt="3"/>
      <dgm:spPr/>
    </dgm:pt>
    <dgm:pt modelId="{055BFD76-DDDF-438B-BE51-27DDFDA3E744}" type="pres">
      <dgm:prSet presAssocID="{AF339765-6901-4958-90A6-AF594CD124FD}" presName="gear3" presStyleLbl="node1" presStyleIdx="2" presStyleCnt="3"/>
      <dgm:spPr/>
    </dgm:pt>
    <dgm:pt modelId="{B37F41CB-30C6-4458-BD9A-1F18EF75DF41}" type="pres">
      <dgm:prSet presAssocID="{AF339765-6901-4958-90A6-AF594CD124F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CECE9C0-E401-4B2D-B5EF-B9EBA37357CE}" type="pres">
      <dgm:prSet presAssocID="{AF339765-6901-4958-90A6-AF594CD124FD}" presName="gear3srcNode" presStyleLbl="node1" presStyleIdx="2" presStyleCnt="3"/>
      <dgm:spPr/>
    </dgm:pt>
    <dgm:pt modelId="{0825FE10-FC98-44F4-9422-CFC430F4809E}" type="pres">
      <dgm:prSet presAssocID="{AF339765-6901-4958-90A6-AF594CD124FD}" presName="gear3dstNode" presStyleLbl="node1" presStyleIdx="2" presStyleCnt="3"/>
      <dgm:spPr/>
    </dgm:pt>
    <dgm:pt modelId="{A7464AB0-A34C-4C34-A4B4-5F97290BAA81}" type="pres">
      <dgm:prSet presAssocID="{F54695D6-6694-44E1-9D11-5F6C6353D3EC}" presName="connector1" presStyleLbl="sibTrans2D1" presStyleIdx="0" presStyleCnt="3"/>
      <dgm:spPr/>
    </dgm:pt>
    <dgm:pt modelId="{69DD3AF8-A5FC-4DCA-85E8-487B7616AA71}" type="pres">
      <dgm:prSet presAssocID="{55D5A437-D20F-4584-A482-175C0559D77B}" presName="connector2" presStyleLbl="sibTrans2D1" presStyleIdx="1" presStyleCnt="3"/>
      <dgm:spPr/>
    </dgm:pt>
    <dgm:pt modelId="{DF342FAF-FE5A-4E2E-9A91-7008C58F2866}" type="pres">
      <dgm:prSet presAssocID="{63835852-6750-4EF3-8041-F3DE6DF718BF}" presName="connector3" presStyleLbl="sibTrans2D1" presStyleIdx="2" presStyleCnt="3"/>
      <dgm:spPr/>
    </dgm:pt>
  </dgm:ptLst>
  <dgm:cxnLst>
    <dgm:cxn modelId="{15116D00-C492-4348-BF6F-7867AC501D72}" type="presOf" srcId="{C03C3557-7511-4133-9725-BEC2E99122FC}" destId="{0650F7DD-5A7D-405C-8248-DEC532719F2A}" srcOrd="1" destOrd="0" presId="urn:microsoft.com/office/officeart/2005/8/layout/gear1"/>
    <dgm:cxn modelId="{BB261B09-BE34-4560-8190-916FB50C6292}" type="presOf" srcId="{397E5A7B-0605-4C2F-8F5D-84E51E35F2DA}" destId="{E7166C11-3F1B-4105-8B94-8310C7DB3BC1}" srcOrd="2" destOrd="0" presId="urn:microsoft.com/office/officeart/2005/8/layout/gear1"/>
    <dgm:cxn modelId="{0DF15E0A-31E0-4503-8778-B67C66217D32}" srcId="{D9937D5A-BA9A-40FD-A600-215B0DC8C3D5}" destId="{AF339765-6901-4958-90A6-AF594CD124FD}" srcOrd="2" destOrd="0" parTransId="{9DD83BE9-F86A-439A-A5CF-25EA852ACE46}" sibTransId="{63835852-6750-4EF3-8041-F3DE6DF718BF}"/>
    <dgm:cxn modelId="{FE1AB00D-A0BB-4572-8D30-F7F3BAB8CF14}" srcId="{D9937D5A-BA9A-40FD-A600-215B0DC8C3D5}" destId="{C03C3557-7511-4133-9725-BEC2E99122FC}" srcOrd="1" destOrd="0" parTransId="{669AFE9F-8528-4655-B460-3EE1EECE8C13}" sibTransId="{55D5A437-D20F-4584-A482-175C0559D77B}"/>
    <dgm:cxn modelId="{D95F4522-5B45-4E50-8081-7042BB73D4CE}" srcId="{D9937D5A-BA9A-40FD-A600-215B0DC8C3D5}" destId="{C4017F18-809E-4B16-8F89-2FDCBD06C8E0}" srcOrd="3" destOrd="0" parTransId="{78880D4C-EDBE-4A1F-925C-CA77A12E86A2}" sibTransId="{BE45CB82-6539-46E4-BBB1-D9A1AC88680A}"/>
    <dgm:cxn modelId="{B5514727-7EF7-4787-82FD-427CAE2568C4}" type="presOf" srcId="{D9937D5A-BA9A-40FD-A600-215B0DC8C3D5}" destId="{7212ADD8-0871-423E-97DE-B1E012D613D5}" srcOrd="0" destOrd="0" presId="urn:microsoft.com/office/officeart/2005/8/layout/gear1"/>
    <dgm:cxn modelId="{E8C4BE2C-CBAB-4C27-9645-F2E32DF855D7}" type="presOf" srcId="{55D5A437-D20F-4584-A482-175C0559D77B}" destId="{69DD3AF8-A5FC-4DCA-85E8-487B7616AA71}" srcOrd="0" destOrd="0" presId="urn:microsoft.com/office/officeart/2005/8/layout/gear1"/>
    <dgm:cxn modelId="{E7EDBF37-2393-4032-A751-0B0BAA781760}" type="presOf" srcId="{AF339765-6901-4958-90A6-AF594CD124FD}" destId="{055BFD76-DDDF-438B-BE51-27DDFDA3E744}" srcOrd="0" destOrd="0" presId="urn:microsoft.com/office/officeart/2005/8/layout/gear1"/>
    <dgm:cxn modelId="{DEF9614D-5BF0-475D-8627-E9EFBE5FA27A}" type="presOf" srcId="{C03C3557-7511-4133-9725-BEC2E99122FC}" destId="{E784D515-B9E9-4A8E-9A3D-F320B9023E57}" srcOrd="0" destOrd="0" presId="urn:microsoft.com/office/officeart/2005/8/layout/gear1"/>
    <dgm:cxn modelId="{1F4CE34E-481F-4A06-A361-7C86467113DF}" type="presOf" srcId="{AF339765-6901-4958-90A6-AF594CD124FD}" destId="{0825FE10-FC98-44F4-9422-CFC430F4809E}" srcOrd="3" destOrd="0" presId="urn:microsoft.com/office/officeart/2005/8/layout/gear1"/>
    <dgm:cxn modelId="{06A1D171-52EC-4C36-8C7B-59840729F611}" type="presOf" srcId="{397E5A7B-0605-4C2F-8F5D-84E51E35F2DA}" destId="{806F9601-20D1-42F5-A0D3-F90B301B5186}" srcOrd="0" destOrd="0" presId="urn:microsoft.com/office/officeart/2005/8/layout/gear1"/>
    <dgm:cxn modelId="{16D74199-4F36-4A0E-AB3E-0256CDD64A06}" type="presOf" srcId="{397E5A7B-0605-4C2F-8F5D-84E51E35F2DA}" destId="{67C3A80A-44E7-471D-854B-BA02F8D95AB7}" srcOrd="1" destOrd="0" presId="urn:microsoft.com/office/officeart/2005/8/layout/gear1"/>
    <dgm:cxn modelId="{A57392A9-7586-46AD-981F-E677990FC0F5}" srcId="{D9937D5A-BA9A-40FD-A600-215B0DC8C3D5}" destId="{397E5A7B-0605-4C2F-8F5D-84E51E35F2DA}" srcOrd="0" destOrd="0" parTransId="{8C71DDB6-1F71-440D-A55B-445FE8C3DE63}" sibTransId="{F54695D6-6694-44E1-9D11-5F6C6353D3EC}"/>
    <dgm:cxn modelId="{323661B6-85AB-41B3-8C19-EB3AE479F2CC}" type="presOf" srcId="{AF339765-6901-4958-90A6-AF594CD124FD}" destId="{ACECE9C0-E401-4B2D-B5EF-B9EBA37357CE}" srcOrd="2" destOrd="0" presId="urn:microsoft.com/office/officeart/2005/8/layout/gear1"/>
    <dgm:cxn modelId="{D2D128C0-E935-461E-8C72-FE5CD6E9ED11}" type="presOf" srcId="{C03C3557-7511-4133-9725-BEC2E99122FC}" destId="{58380465-41B3-4BE0-9E35-60A07B2B0D44}" srcOrd="2" destOrd="0" presId="urn:microsoft.com/office/officeart/2005/8/layout/gear1"/>
    <dgm:cxn modelId="{B0A71AE5-542D-4A63-93DA-4AFD8260D3D4}" type="presOf" srcId="{63835852-6750-4EF3-8041-F3DE6DF718BF}" destId="{DF342FAF-FE5A-4E2E-9A91-7008C58F2866}" srcOrd="0" destOrd="0" presId="urn:microsoft.com/office/officeart/2005/8/layout/gear1"/>
    <dgm:cxn modelId="{D22F66E7-5B8D-40B2-9270-8475D3163A14}" type="presOf" srcId="{F54695D6-6694-44E1-9D11-5F6C6353D3EC}" destId="{A7464AB0-A34C-4C34-A4B4-5F97290BAA81}" srcOrd="0" destOrd="0" presId="urn:microsoft.com/office/officeart/2005/8/layout/gear1"/>
    <dgm:cxn modelId="{B5406DFA-C69A-413B-8B64-2D46C4B57D4F}" type="presOf" srcId="{AF339765-6901-4958-90A6-AF594CD124FD}" destId="{B37F41CB-30C6-4458-BD9A-1F18EF75DF41}" srcOrd="1" destOrd="0" presId="urn:microsoft.com/office/officeart/2005/8/layout/gear1"/>
    <dgm:cxn modelId="{DB2F68AE-805A-4FDD-B873-5B21C52C6325}" type="presParOf" srcId="{7212ADD8-0871-423E-97DE-B1E012D613D5}" destId="{806F9601-20D1-42F5-A0D3-F90B301B5186}" srcOrd="0" destOrd="0" presId="urn:microsoft.com/office/officeart/2005/8/layout/gear1"/>
    <dgm:cxn modelId="{B9A39B3E-43D4-4204-9251-E6788D2E5C7A}" type="presParOf" srcId="{7212ADD8-0871-423E-97DE-B1E012D613D5}" destId="{67C3A80A-44E7-471D-854B-BA02F8D95AB7}" srcOrd="1" destOrd="0" presId="urn:microsoft.com/office/officeart/2005/8/layout/gear1"/>
    <dgm:cxn modelId="{08D450DD-33E9-47ED-A348-B05009AD2217}" type="presParOf" srcId="{7212ADD8-0871-423E-97DE-B1E012D613D5}" destId="{E7166C11-3F1B-4105-8B94-8310C7DB3BC1}" srcOrd="2" destOrd="0" presId="urn:microsoft.com/office/officeart/2005/8/layout/gear1"/>
    <dgm:cxn modelId="{7D2E098A-4D7D-4223-B638-F0CA24516CDE}" type="presParOf" srcId="{7212ADD8-0871-423E-97DE-B1E012D613D5}" destId="{E784D515-B9E9-4A8E-9A3D-F320B9023E57}" srcOrd="3" destOrd="0" presId="urn:microsoft.com/office/officeart/2005/8/layout/gear1"/>
    <dgm:cxn modelId="{266C8503-F7A6-46C1-B42C-0E800A07FC44}" type="presParOf" srcId="{7212ADD8-0871-423E-97DE-B1E012D613D5}" destId="{0650F7DD-5A7D-405C-8248-DEC532719F2A}" srcOrd="4" destOrd="0" presId="urn:microsoft.com/office/officeart/2005/8/layout/gear1"/>
    <dgm:cxn modelId="{9BE0380A-9E9F-446E-89A8-C0CF7D802CB0}" type="presParOf" srcId="{7212ADD8-0871-423E-97DE-B1E012D613D5}" destId="{58380465-41B3-4BE0-9E35-60A07B2B0D44}" srcOrd="5" destOrd="0" presId="urn:microsoft.com/office/officeart/2005/8/layout/gear1"/>
    <dgm:cxn modelId="{80D3CDD6-0FB5-4F1E-8748-F74BB7F61CFF}" type="presParOf" srcId="{7212ADD8-0871-423E-97DE-B1E012D613D5}" destId="{055BFD76-DDDF-438B-BE51-27DDFDA3E744}" srcOrd="6" destOrd="0" presId="urn:microsoft.com/office/officeart/2005/8/layout/gear1"/>
    <dgm:cxn modelId="{89B85161-A9A3-4B7D-A172-7B06CFF4F3BC}" type="presParOf" srcId="{7212ADD8-0871-423E-97DE-B1E012D613D5}" destId="{B37F41CB-30C6-4458-BD9A-1F18EF75DF41}" srcOrd="7" destOrd="0" presId="urn:microsoft.com/office/officeart/2005/8/layout/gear1"/>
    <dgm:cxn modelId="{616654D3-2608-4F2D-B794-F014401D94BC}" type="presParOf" srcId="{7212ADD8-0871-423E-97DE-B1E012D613D5}" destId="{ACECE9C0-E401-4B2D-B5EF-B9EBA37357CE}" srcOrd="8" destOrd="0" presId="urn:microsoft.com/office/officeart/2005/8/layout/gear1"/>
    <dgm:cxn modelId="{ED87CD2B-CB53-4A91-8411-834B777ED339}" type="presParOf" srcId="{7212ADD8-0871-423E-97DE-B1E012D613D5}" destId="{0825FE10-FC98-44F4-9422-CFC430F4809E}" srcOrd="9" destOrd="0" presId="urn:microsoft.com/office/officeart/2005/8/layout/gear1"/>
    <dgm:cxn modelId="{52B24004-1081-4809-A66F-D609B814F7E5}" type="presParOf" srcId="{7212ADD8-0871-423E-97DE-B1E012D613D5}" destId="{A7464AB0-A34C-4C34-A4B4-5F97290BAA81}" srcOrd="10" destOrd="0" presId="urn:microsoft.com/office/officeart/2005/8/layout/gear1"/>
    <dgm:cxn modelId="{A401BDEC-7184-4391-AE8E-F4CE518B1AB0}" type="presParOf" srcId="{7212ADD8-0871-423E-97DE-B1E012D613D5}" destId="{69DD3AF8-A5FC-4DCA-85E8-487B7616AA71}" srcOrd="11" destOrd="0" presId="urn:microsoft.com/office/officeart/2005/8/layout/gear1"/>
    <dgm:cxn modelId="{500E56DA-3427-462A-B7F1-E4A2C8879056}" type="presParOf" srcId="{7212ADD8-0871-423E-97DE-B1E012D613D5}" destId="{DF342FAF-FE5A-4E2E-9A91-7008C58F28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49C8E-74B1-41C9-A226-D2AFEBFF1359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814CB5-0341-4380-B453-E86BDF8CC729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Operation</a:t>
          </a:r>
        </a:p>
      </dgm:t>
    </dgm:pt>
    <dgm:pt modelId="{5463410B-F899-401F-A7C8-332DEDA45B36}" type="parTrans" cxnId="{59A49BF4-ABA8-4D9F-929D-0ADB7777781E}">
      <dgm:prSet/>
      <dgm:spPr/>
      <dgm:t>
        <a:bodyPr/>
        <a:lstStyle/>
        <a:p>
          <a:endParaRPr lang="en-US"/>
        </a:p>
      </dgm:t>
    </dgm:pt>
    <dgm:pt modelId="{C92E4FE2-07AC-49E6-95B2-17CBAAA004C0}" type="sibTrans" cxnId="{59A49BF4-ABA8-4D9F-929D-0ADB7777781E}">
      <dgm:prSet/>
      <dgm:spPr/>
      <dgm:t>
        <a:bodyPr/>
        <a:lstStyle/>
        <a:p>
          <a:endParaRPr lang="en-US"/>
        </a:p>
      </dgm:t>
    </dgm:pt>
    <dgm:pt modelId="{503A1A07-063A-4ED8-BAA0-D0C68E1F85FB}">
      <dgm:prSet phldrT="[Text]" custT="1"/>
      <dgm:spPr/>
      <dgm:t>
        <a:bodyPr/>
        <a:lstStyle/>
        <a:p>
          <a:r>
            <a:rPr lang="en-US" sz="1600" b="1" dirty="0"/>
            <a:t>8.1 Operational planning and control </a:t>
          </a:r>
        </a:p>
      </dgm:t>
    </dgm:pt>
    <dgm:pt modelId="{7F37099F-0AB5-4C44-A820-F8B5136E910D}" type="parTrans" cxnId="{D5752843-5A5C-4EBF-8DED-19A13BC7DBC1}">
      <dgm:prSet/>
      <dgm:spPr/>
      <dgm:t>
        <a:bodyPr/>
        <a:lstStyle/>
        <a:p>
          <a:endParaRPr lang="en-US"/>
        </a:p>
      </dgm:t>
    </dgm:pt>
    <dgm:pt modelId="{E68A39A2-6F8F-4DC4-A506-FA97ECA776B7}" type="sibTrans" cxnId="{D5752843-5A5C-4EBF-8DED-19A13BC7DBC1}">
      <dgm:prSet/>
      <dgm:spPr/>
      <dgm:t>
        <a:bodyPr/>
        <a:lstStyle/>
        <a:p>
          <a:endParaRPr lang="en-US"/>
        </a:p>
      </dgm:t>
    </dgm:pt>
    <dgm:pt modelId="{79FE579E-EB6C-4A74-AD85-AFDDF19312F0}">
      <dgm:prSet phldrT="[Text]" custT="1"/>
      <dgm:spPr/>
      <dgm:t>
        <a:bodyPr/>
        <a:lstStyle/>
        <a:p>
          <a:r>
            <a:rPr lang="en-US" sz="1600" b="1" dirty="0"/>
            <a:t>8.2 Requirements for products and services</a:t>
          </a:r>
        </a:p>
      </dgm:t>
    </dgm:pt>
    <dgm:pt modelId="{92145D17-8DA7-4A4F-9C93-16BAAB162CFE}" type="parTrans" cxnId="{27AEBBCE-539B-4F04-87AC-5F64B8C0E224}">
      <dgm:prSet/>
      <dgm:spPr/>
      <dgm:t>
        <a:bodyPr/>
        <a:lstStyle/>
        <a:p>
          <a:endParaRPr lang="en-US"/>
        </a:p>
      </dgm:t>
    </dgm:pt>
    <dgm:pt modelId="{9E4813E7-2317-4159-8B54-3CB23ED52742}" type="sibTrans" cxnId="{27AEBBCE-539B-4F04-87AC-5F64B8C0E224}">
      <dgm:prSet/>
      <dgm:spPr/>
      <dgm:t>
        <a:bodyPr/>
        <a:lstStyle/>
        <a:p>
          <a:endParaRPr lang="en-US"/>
        </a:p>
      </dgm:t>
    </dgm:pt>
    <dgm:pt modelId="{4EF52333-6F94-4426-B03B-A6E39E2D63C6}">
      <dgm:prSet phldrT="[Text]" phldr="1"/>
      <dgm:spPr/>
      <dgm:t>
        <a:bodyPr/>
        <a:lstStyle/>
        <a:p>
          <a:endParaRPr lang="en-US" dirty="0"/>
        </a:p>
      </dgm:t>
    </dgm:pt>
    <dgm:pt modelId="{0A6581EB-E5EC-4B91-9037-765C7B17FF4D}" type="parTrans" cxnId="{845321C2-586C-4C99-AB3F-3B23744219A5}">
      <dgm:prSet/>
      <dgm:spPr/>
      <dgm:t>
        <a:bodyPr/>
        <a:lstStyle/>
        <a:p>
          <a:endParaRPr lang="en-US"/>
        </a:p>
      </dgm:t>
    </dgm:pt>
    <dgm:pt modelId="{6A16EA82-5CFB-41E6-9486-AFFBC5B4DBF6}" type="sibTrans" cxnId="{845321C2-586C-4C99-AB3F-3B23744219A5}">
      <dgm:prSet/>
      <dgm:spPr/>
      <dgm:t>
        <a:bodyPr/>
        <a:lstStyle/>
        <a:p>
          <a:endParaRPr lang="en-US"/>
        </a:p>
      </dgm:t>
    </dgm:pt>
    <dgm:pt modelId="{2BBA4556-8EF0-4F17-A595-169B112CABA5}">
      <dgm:prSet phldrT="[Text]"/>
      <dgm:spPr/>
      <dgm:t>
        <a:bodyPr/>
        <a:lstStyle/>
        <a:p>
          <a:endParaRPr lang="en-US" dirty="0"/>
        </a:p>
      </dgm:t>
    </dgm:pt>
    <dgm:pt modelId="{B09CC0A8-00AE-4B39-96B5-222E833478C2}" type="parTrans" cxnId="{07DD8A64-E96A-434E-A5E2-5E59A8AE0C55}">
      <dgm:prSet/>
      <dgm:spPr/>
      <dgm:t>
        <a:bodyPr/>
        <a:lstStyle/>
        <a:p>
          <a:endParaRPr lang="en-US"/>
        </a:p>
      </dgm:t>
    </dgm:pt>
    <dgm:pt modelId="{E7B2ECE1-5DC4-4A9A-B05E-C50A1B6C739A}" type="sibTrans" cxnId="{07DD8A64-E96A-434E-A5E2-5E59A8AE0C55}">
      <dgm:prSet/>
      <dgm:spPr/>
      <dgm:t>
        <a:bodyPr/>
        <a:lstStyle/>
        <a:p>
          <a:endParaRPr lang="en-US"/>
        </a:p>
      </dgm:t>
    </dgm:pt>
    <dgm:pt modelId="{961283CF-5514-486B-9110-8A71A4363580}">
      <dgm:prSet phldrT="[Text]"/>
      <dgm:spPr/>
      <dgm:t>
        <a:bodyPr/>
        <a:lstStyle/>
        <a:p>
          <a:endParaRPr lang="en-US" dirty="0"/>
        </a:p>
      </dgm:t>
    </dgm:pt>
    <dgm:pt modelId="{32568FBF-745D-4DE9-9946-642E23D16CDC}" type="parTrans" cxnId="{8A64F95D-B1DF-40A8-9BF1-D5BF617BAE1B}">
      <dgm:prSet/>
      <dgm:spPr/>
      <dgm:t>
        <a:bodyPr/>
        <a:lstStyle/>
        <a:p>
          <a:endParaRPr lang="en-US"/>
        </a:p>
      </dgm:t>
    </dgm:pt>
    <dgm:pt modelId="{3806EFAB-EBE9-4BF6-89B0-1A7F7497414F}" type="sibTrans" cxnId="{8A64F95D-B1DF-40A8-9BF1-D5BF617BAE1B}">
      <dgm:prSet/>
      <dgm:spPr/>
      <dgm:t>
        <a:bodyPr/>
        <a:lstStyle/>
        <a:p>
          <a:endParaRPr lang="en-US"/>
        </a:p>
      </dgm:t>
    </dgm:pt>
    <dgm:pt modelId="{797E05B3-8B91-463E-A3F8-7E1FBEA820C6}">
      <dgm:prSet phldrT="[Text]"/>
      <dgm:spPr/>
      <dgm:t>
        <a:bodyPr/>
        <a:lstStyle/>
        <a:p>
          <a:endParaRPr lang="en-US" dirty="0"/>
        </a:p>
      </dgm:t>
    </dgm:pt>
    <dgm:pt modelId="{AF032ACD-121C-4B6B-9197-6E5AC4752885}" type="parTrans" cxnId="{7D154FDE-BFAD-46B4-93A7-B561301D8E00}">
      <dgm:prSet/>
      <dgm:spPr/>
      <dgm:t>
        <a:bodyPr/>
        <a:lstStyle/>
        <a:p>
          <a:endParaRPr lang="en-US"/>
        </a:p>
      </dgm:t>
    </dgm:pt>
    <dgm:pt modelId="{CFD4184A-7484-4E34-BACE-717C66BEF6A5}" type="sibTrans" cxnId="{7D154FDE-BFAD-46B4-93A7-B561301D8E00}">
      <dgm:prSet/>
      <dgm:spPr/>
      <dgm:t>
        <a:bodyPr/>
        <a:lstStyle/>
        <a:p>
          <a:endParaRPr lang="en-US"/>
        </a:p>
      </dgm:t>
    </dgm:pt>
    <dgm:pt modelId="{B8E69B88-0CFD-4E0A-AEF0-42455FD9D4A3}">
      <dgm:prSet phldrT="[Text]"/>
      <dgm:spPr/>
      <dgm:t>
        <a:bodyPr/>
        <a:lstStyle/>
        <a:p>
          <a:endParaRPr lang="en-US" dirty="0"/>
        </a:p>
      </dgm:t>
    </dgm:pt>
    <dgm:pt modelId="{B67CEB6C-4EFC-46AB-821F-9890973263FA}" type="parTrans" cxnId="{C3877A74-9F2B-457B-8B07-3D014A33E966}">
      <dgm:prSet/>
      <dgm:spPr/>
      <dgm:t>
        <a:bodyPr/>
        <a:lstStyle/>
        <a:p>
          <a:endParaRPr lang="en-US"/>
        </a:p>
      </dgm:t>
    </dgm:pt>
    <dgm:pt modelId="{6E6DEDCB-DAB5-4238-A52C-FDEC7D3BAA46}" type="sibTrans" cxnId="{C3877A74-9F2B-457B-8B07-3D014A33E966}">
      <dgm:prSet/>
      <dgm:spPr/>
      <dgm:t>
        <a:bodyPr/>
        <a:lstStyle/>
        <a:p>
          <a:endParaRPr lang="en-US"/>
        </a:p>
      </dgm:t>
    </dgm:pt>
    <dgm:pt modelId="{1F24E4CE-D420-4FCB-A852-46FB70A23CC9}">
      <dgm:prSet phldrT="[Text]"/>
      <dgm:spPr/>
      <dgm:t>
        <a:bodyPr/>
        <a:lstStyle/>
        <a:p>
          <a:endParaRPr lang="en-US" dirty="0"/>
        </a:p>
      </dgm:t>
    </dgm:pt>
    <dgm:pt modelId="{29FCADB3-D2BF-40AA-A563-6328CD6C99AB}" type="parTrans" cxnId="{6A0D243A-090C-429D-A2FC-B35AC7DF65F7}">
      <dgm:prSet/>
      <dgm:spPr/>
      <dgm:t>
        <a:bodyPr/>
        <a:lstStyle/>
        <a:p>
          <a:endParaRPr lang="en-US"/>
        </a:p>
      </dgm:t>
    </dgm:pt>
    <dgm:pt modelId="{04E6194C-EC1D-48C7-AEB4-5B3B65D1F8A4}" type="sibTrans" cxnId="{6A0D243A-090C-429D-A2FC-B35AC7DF65F7}">
      <dgm:prSet/>
      <dgm:spPr/>
      <dgm:t>
        <a:bodyPr/>
        <a:lstStyle/>
        <a:p>
          <a:endParaRPr lang="en-US"/>
        </a:p>
      </dgm:t>
    </dgm:pt>
    <dgm:pt modelId="{1F767124-B668-4911-997E-63BA9367F9EA}">
      <dgm:prSet custT="1"/>
      <dgm:spPr/>
      <dgm:t>
        <a:bodyPr/>
        <a:lstStyle/>
        <a:p>
          <a:r>
            <a:rPr lang="en-US" sz="1600" b="1" dirty="0"/>
            <a:t>8.3 Design and development of products and services</a:t>
          </a:r>
        </a:p>
      </dgm:t>
    </dgm:pt>
    <dgm:pt modelId="{B703187C-8644-4B2C-AB75-E60BD3A33CFA}" type="parTrans" cxnId="{9A733614-E0BF-4F70-89C6-F8B701A49866}">
      <dgm:prSet/>
      <dgm:spPr/>
      <dgm:t>
        <a:bodyPr/>
        <a:lstStyle/>
        <a:p>
          <a:endParaRPr lang="en-US"/>
        </a:p>
      </dgm:t>
    </dgm:pt>
    <dgm:pt modelId="{16DBB541-49FF-4C1D-AD4A-D7AC825F58A9}" type="sibTrans" cxnId="{9A733614-E0BF-4F70-89C6-F8B701A49866}">
      <dgm:prSet/>
      <dgm:spPr/>
      <dgm:t>
        <a:bodyPr/>
        <a:lstStyle/>
        <a:p>
          <a:endParaRPr lang="en-US"/>
        </a:p>
      </dgm:t>
    </dgm:pt>
    <dgm:pt modelId="{8E1683BA-E42F-4E42-BEB0-0399F77F8BDD}">
      <dgm:prSet custT="1"/>
      <dgm:spPr/>
      <dgm:t>
        <a:bodyPr/>
        <a:lstStyle/>
        <a:p>
          <a:pPr algn="ctr"/>
          <a:r>
            <a:rPr lang="en-US" sz="1600" b="1" dirty="0"/>
            <a:t>8.4 Control of externally provided processes , products and services</a:t>
          </a:r>
        </a:p>
      </dgm:t>
    </dgm:pt>
    <dgm:pt modelId="{38CD56BB-C41F-4F48-8210-61CDE7F5CA00}" type="parTrans" cxnId="{9CA1E75E-8971-49A7-89F4-9F4895673958}">
      <dgm:prSet/>
      <dgm:spPr/>
      <dgm:t>
        <a:bodyPr/>
        <a:lstStyle/>
        <a:p>
          <a:endParaRPr lang="en-US"/>
        </a:p>
      </dgm:t>
    </dgm:pt>
    <dgm:pt modelId="{1D5CFF46-92BD-4176-8487-8BD683A96750}" type="sibTrans" cxnId="{9CA1E75E-8971-49A7-89F4-9F4895673958}">
      <dgm:prSet/>
      <dgm:spPr/>
      <dgm:t>
        <a:bodyPr/>
        <a:lstStyle/>
        <a:p>
          <a:endParaRPr lang="en-US"/>
        </a:p>
      </dgm:t>
    </dgm:pt>
    <dgm:pt modelId="{34BDF976-0217-45DA-A577-2A677DF0B6BD}">
      <dgm:prSet custT="1"/>
      <dgm:spPr/>
      <dgm:t>
        <a:bodyPr/>
        <a:lstStyle/>
        <a:p>
          <a:pPr algn="ctr"/>
          <a:r>
            <a:rPr lang="en-US" sz="1600" b="1" dirty="0"/>
            <a:t>8.5 Production and service provision</a:t>
          </a:r>
        </a:p>
      </dgm:t>
    </dgm:pt>
    <dgm:pt modelId="{50C533EE-34BC-47BB-AF8D-3AF560F22F80}" type="parTrans" cxnId="{DFBD1187-0B60-4E14-B282-BEADA5EE6B35}">
      <dgm:prSet/>
      <dgm:spPr/>
      <dgm:t>
        <a:bodyPr/>
        <a:lstStyle/>
        <a:p>
          <a:endParaRPr lang="en-US"/>
        </a:p>
      </dgm:t>
    </dgm:pt>
    <dgm:pt modelId="{A541E123-8725-4482-A95D-EEE1EFC3B775}" type="sibTrans" cxnId="{DFBD1187-0B60-4E14-B282-BEADA5EE6B35}">
      <dgm:prSet/>
      <dgm:spPr/>
      <dgm:t>
        <a:bodyPr/>
        <a:lstStyle/>
        <a:p>
          <a:endParaRPr lang="en-US"/>
        </a:p>
      </dgm:t>
    </dgm:pt>
    <dgm:pt modelId="{56BA852B-36FF-4421-A833-ECEB68CFF6F6}">
      <dgm:prSet custT="1"/>
      <dgm:spPr/>
      <dgm:t>
        <a:bodyPr/>
        <a:lstStyle/>
        <a:p>
          <a:r>
            <a:rPr lang="en-US" sz="1600" b="1" dirty="0"/>
            <a:t>8.6 Release of products and services </a:t>
          </a:r>
        </a:p>
      </dgm:t>
    </dgm:pt>
    <dgm:pt modelId="{CC123CB0-499A-42EE-8FAD-2C8768F2AC76}" type="parTrans" cxnId="{E0EF7695-4281-43C4-B803-901E71CA4A4E}">
      <dgm:prSet/>
      <dgm:spPr/>
      <dgm:t>
        <a:bodyPr/>
        <a:lstStyle/>
        <a:p>
          <a:endParaRPr lang="en-US"/>
        </a:p>
      </dgm:t>
    </dgm:pt>
    <dgm:pt modelId="{70E316F4-D9FA-4AFC-9C55-177E01480E37}" type="sibTrans" cxnId="{E0EF7695-4281-43C4-B803-901E71CA4A4E}">
      <dgm:prSet/>
      <dgm:spPr/>
      <dgm:t>
        <a:bodyPr/>
        <a:lstStyle/>
        <a:p>
          <a:endParaRPr lang="en-US"/>
        </a:p>
      </dgm:t>
    </dgm:pt>
    <dgm:pt modelId="{8281EA70-4333-4EA5-9321-7FE98D0978BA}">
      <dgm:prSet custT="1"/>
      <dgm:spPr/>
      <dgm:t>
        <a:bodyPr/>
        <a:lstStyle/>
        <a:p>
          <a:r>
            <a:rPr lang="en-US" sz="1600" b="1" dirty="0"/>
            <a:t>8.7 Control of nonconforming outputs </a:t>
          </a:r>
        </a:p>
      </dgm:t>
    </dgm:pt>
    <dgm:pt modelId="{FFEC109D-DED3-42EC-929D-1034940176F4}" type="parTrans" cxnId="{B545CEA8-D295-4CA7-8718-0D26C8F98906}">
      <dgm:prSet/>
      <dgm:spPr/>
      <dgm:t>
        <a:bodyPr/>
        <a:lstStyle/>
        <a:p>
          <a:endParaRPr lang="en-US"/>
        </a:p>
      </dgm:t>
    </dgm:pt>
    <dgm:pt modelId="{555C4D6C-83BF-45EC-A7F7-96BC118B0B6F}" type="sibTrans" cxnId="{B545CEA8-D295-4CA7-8718-0D26C8F98906}">
      <dgm:prSet/>
      <dgm:spPr/>
      <dgm:t>
        <a:bodyPr/>
        <a:lstStyle/>
        <a:p>
          <a:endParaRPr lang="en-US"/>
        </a:p>
      </dgm:t>
    </dgm:pt>
    <dgm:pt modelId="{4547B1A0-0880-461D-B6CF-6474365908A7}" type="pres">
      <dgm:prSet presAssocID="{AFA49C8E-74B1-41C9-A226-D2AFEBFF135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004CD1-20BA-49A0-A209-B60293E265A4}" type="pres">
      <dgm:prSet presAssocID="{D9814CB5-0341-4380-B453-E86BDF8CC729}" presName="centerShape" presStyleLbl="node0" presStyleIdx="0" presStyleCnt="1" custScaleX="161310"/>
      <dgm:spPr/>
    </dgm:pt>
    <dgm:pt modelId="{2C925DA8-0CB1-4A5F-A472-9435CB97C346}" type="pres">
      <dgm:prSet presAssocID="{7F37099F-0AB5-4C44-A820-F8B5136E910D}" presName="Name9" presStyleLbl="parChTrans1D2" presStyleIdx="0" presStyleCnt="7"/>
      <dgm:spPr/>
    </dgm:pt>
    <dgm:pt modelId="{BF585ACC-0262-49A6-9B5D-619CB5445E29}" type="pres">
      <dgm:prSet presAssocID="{7F37099F-0AB5-4C44-A820-F8B5136E910D}" presName="connTx" presStyleLbl="parChTrans1D2" presStyleIdx="0" presStyleCnt="7"/>
      <dgm:spPr/>
    </dgm:pt>
    <dgm:pt modelId="{497B8648-BC72-4798-8EA6-A9E3643FB6F5}" type="pres">
      <dgm:prSet presAssocID="{503A1A07-063A-4ED8-BAA0-D0C68E1F85FB}" presName="node" presStyleLbl="node1" presStyleIdx="0" presStyleCnt="7" custScaleX="173075" custRadScaleRad="110579" custRadScaleInc="13525">
        <dgm:presLayoutVars>
          <dgm:bulletEnabled val="1"/>
        </dgm:presLayoutVars>
      </dgm:prSet>
      <dgm:spPr/>
    </dgm:pt>
    <dgm:pt modelId="{AB1D36F2-1831-412F-8136-2F52199C4D45}" type="pres">
      <dgm:prSet presAssocID="{92145D17-8DA7-4A4F-9C93-16BAAB162CFE}" presName="Name9" presStyleLbl="parChTrans1D2" presStyleIdx="1" presStyleCnt="7"/>
      <dgm:spPr/>
    </dgm:pt>
    <dgm:pt modelId="{0643699E-EB2A-440D-81D8-790D3E0B4094}" type="pres">
      <dgm:prSet presAssocID="{92145D17-8DA7-4A4F-9C93-16BAAB162CFE}" presName="connTx" presStyleLbl="parChTrans1D2" presStyleIdx="1" presStyleCnt="7"/>
      <dgm:spPr/>
    </dgm:pt>
    <dgm:pt modelId="{4C3E439D-899C-40C1-B4E4-E6FB79660B5B}" type="pres">
      <dgm:prSet presAssocID="{79FE579E-EB6C-4A74-AD85-AFDDF19312F0}" presName="node" presStyleLbl="node1" presStyleIdx="1" presStyleCnt="7" custScaleX="135228" custRadScaleRad="133520" custRadScaleInc="40497">
        <dgm:presLayoutVars>
          <dgm:bulletEnabled val="1"/>
        </dgm:presLayoutVars>
      </dgm:prSet>
      <dgm:spPr/>
    </dgm:pt>
    <dgm:pt modelId="{395C75A2-4220-4BB6-A014-214C2EE4BF76}" type="pres">
      <dgm:prSet presAssocID="{B703187C-8644-4B2C-AB75-E60BD3A33CFA}" presName="Name9" presStyleLbl="parChTrans1D2" presStyleIdx="2" presStyleCnt="7"/>
      <dgm:spPr/>
    </dgm:pt>
    <dgm:pt modelId="{252DE532-E410-4F37-A014-47ADCFBF99A3}" type="pres">
      <dgm:prSet presAssocID="{B703187C-8644-4B2C-AB75-E60BD3A33CFA}" presName="connTx" presStyleLbl="parChTrans1D2" presStyleIdx="2" presStyleCnt="7"/>
      <dgm:spPr/>
    </dgm:pt>
    <dgm:pt modelId="{801BE98A-3C2B-48E6-8603-426806C4B036}" type="pres">
      <dgm:prSet presAssocID="{1F767124-B668-4911-997E-63BA9367F9EA}" presName="node" presStyleLbl="node1" presStyleIdx="2" presStyleCnt="7" custScaleX="138687" custRadScaleRad="119566" custRadScaleInc="-6443">
        <dgm:presLayoutVars>
          <dgm:bulletEnabled val="1"/>
        </dgm:presLayoutVars>
      </dgm:prSet>
      <dgm:spPr/>
    </dgm:pt>
    <dgm:pt modelId="{CBF7B668-E800-4106-9B88-285488096D0F}" type="pres">
      <dgm:prSet presAssocID="{38CD56BB-C41F-4F48-8210-61CDE7F5CA00}" presName="Name9" presStyleLbl="parChTrans1D2" presStyleIdx="3" presStyleCnt="7"/>
      <dgm:spPr/>
    </dgm:pt>
    <dgm:pt modelId="{7C1D52C0-B967-4D6E-8ADD-5648A08072A1}" type="pres">
      <dgm:prSet presAssocID="{38CD56BB-C41F-4F48-8210-61CDE7F5CA00}" presName="connTx" presStyleLbl="parChTrans1D2" presStyleIdx="3" presStyleCnt="7"/>
      <dgm:spPr/>
    </dgm:pt>
    <dgm:pt modelId="{B8C10E19-CDA0-40C1-8FCA-F4EA67D3757D}" type="pres">
      <dgm:prSet presAssocID="{8E1683BA-E42F-4E42-BEB0-0399F77F8BDD}" presName="node" presStyleLbl="node1" presStyleIdx="3" presStyleCnt="7" custScaleX="172260" custScaleY="116197">
        <dgm:presLayoutVars>
          <dgm:bulletEnabled val="1"/>
        </dgm:presLayoutVars>
      </dgm:prSet>
      <dgm:spPr/>
    </dgm:pt>
    <dgm:pt modelId="{EB861FC1-97F1-4918-B84D-6724C5C864E3}" type="pres">
      <dgm:prSet presAssocID="{50C533EE-34BC-47BB-AF8D-3AF560F22F80}" presName="Name9" presStyleLbl="parChTrans1D2" presStyleIdx="4" presStyleCnt="7"/>
      <dgm:spPr/>
    </dgm:pt>
    <dgm:pt modelId="{522E82B9-DE8F-4BA4-BE03-3F3165CB04BD}" type="pres">
      <dgm:prSet presAssocID="{50C533EE-34BC-47BB-AF8D-3AF560F22F80}" presName="connTx" presStyleLbl="parChTrans1D2" presStyleIdx="4" presStyleCnt="7"/>
      <dgm:spPr/>
    </dgm:pt>
    <dgm:pt modelId="{7017966E-7ACF-43D9-B2DD-52FD4673C55F}" type="pres">
      <dgm:prSet presAssocID="{34BDF976-0217-45DA-A577-2A677DF0B6BD}" presName="node" presStyleLbl="node1" presStyleIdx="4" presStyleCnt="7" custScaleX="121489" custRadScaleRad="109160" custRadScaleInc="31647">
        <dgm:presLayoutVars>
          <dgm:bulletEnabled val="1"/>
        </dgm:presLayoutVars>
      </dgm:prSet>
      <dgm:spPr/>
    </dgm:pt>
    <dgm:pt modelId="{95078B48-20EB-4830-95AA-E83A81957B8B}" type="pres">
      <dgm:prSet presAssocID="{CC123CB0-499A-42EE-8FAD-2C8768F2AC76}" presName="Name9" presStyleLbl="parChTrans1D2" presStyleIdx="5" presStyleCnt="7"/>
      <dgm:spPr/>
    </dgm:pt>
    <dgm:pt modelId="{60172602-AFA2-4FDA-A69C-89BC5F03DD96}" type="pres">
      <dgm:prSet presAssocID="{CC123CB0-499A-42EE-8FAD-2C8768F2AC76}" presName="connTx" presStyleLbl="parChTrans1D2" presStyleIdx="5" presStyleCnt="7"/>
      <dgm:spPr/>
    </dgm:pt>
    <dgm:pt modelId="{28665824-4BEF-4E92-A3D3-EEA11884C22F}" type="pres">
      <dgm:prSet presAssocID="{56BA852B-36FF-4421-A833-ECEB68CFF6F6}" presName="node" presStyleLbl="node1" presStyleIdx="5" presStyleCnt="7" custScaleX="145480" custRadScaleRad="115724" custRadScaleInc="4977">
        <dgm:presLayoutVars>
          <dgm:bulletEnabled val="1"/>
        </dgm:presLayoutVars>
      </dgm:prSet>
      <dgm:spPr/>
    </dgm:pt>
    <dgm:pt modelId="{8E420A2A-A1DA-4C0D-A044-9B99DFA4188A}" type="pres">
      <dgm:prSet presAssocID="{FFEC109D-DED3-42EC-929D-1034940176F4}" presName="Name9" presStyleLbl="parChTrans1D2" presStyleIdx="6" presStyleCnt="7"/>
      <dgm:spPr/>
    </dgm:pt>
    <dgm:pt modelId="{C228A5AB-F6A0-45BF-BD1D-9EC6EB315BA3}" type="pres">
      <dgm:prSet presAssocID="{FFEC109D-DED3-42EC-929D-1034940176F4}" presName="connTx" presStyleLbl="parChTrans1D2" presStyleIdx="6" presStyleCnt="7"/>
      <dgm:spPr/>
    </dgm:pt>
    <dgm:pt modelId="{3F4D892F-D171-4AB9-951C-FDFB590B9B15}" type="pres">
      <dgm:prSet presAssocID="{8281EA70-4333-4EA5-9321-7FE98D0978BA}" presName="node" presStyleLbl="node1" presStyleIdx="6" presStyleCnt="7" custScaleX="156971" custScaleY="110079" custRadScaleRad="123276" custRadScaleInc="-29279">
        <dgm:presLayoutVars>
          <dgm:bulletEnabled val="1"/>
        </dgm:presLayoutVars>
      </dgm:prSet>
      <dgm:spPr/>
    </dgm:pt>
  </dgm:ptLst>
  <dgm:cxnLst>
    <dgm:cxn modelId="{1F1E0E0A-174D-4E78-A434-57C1F012A970}" type="presOf" srcId="{8281EA70-4333-4EA5-9321-7FE98D0978BA}" destId="{3F4D892F-D171-4AB9-951C-FDFB590B9B15}" srcOrd="0" destOrd="0" presId="urn:microsoft.com/office/officeart/2005/8/layout/radial1"/>
    <dgm:cxn modelId="{E3D26E0B-ED94-49B1-9E4F-01E5A290EC79}" type="presOf" srcId="{38CD56BB-C41F-4F48-8210-61CDE7F5CA00}" destId="{7C1D52C0-B967-4D6E-8ADD-5648A08072A1}" srcOrd="1" destOrd="0" presId="urn:microsoft.com/office/officeart/2005/8/layout/radial1"/>
    <dgm:cxn modelId="{9A733614-E0BF-4F70-89C6-F8B701A49866}" srcId="{D9814CB5-0341-4380-B453-E86BDF8CC729}" destId="{1F767124-B668-4911-997E-63BA9367F9EA}" srcOrd="2" destOrd="0" parTransId="{B703187C-8644-4B2C-AB75-E60BD3A33CFA}" sibTransId="{16DBB541-49FF-4C1D-AD4A-D7AC825F58A9}"/>
    <dgm:cxn modelId="{2437981A-E7CA-4E3F-B4F1-71DF69915F7B}" type="presOf" srcId="{FFEC109D-DED3-42EC-929D-1034940176F4}" destId="{C228A5AB-F6A0-45BF-BD1D-9EC6EB315BA3}" srcOrd="1" destOrd="0" presId="urn:microsoft.com/office/officeart/2005/8/layout/radial1"/>
    <dgm:cxn modelId="{8999131B-2348-4CBE-B877-8D2957E97AA2}" type="presOf" srcId="{7F37099F-0AB5-4C44-A820-F8B5136E910D}" destId="{2C925DA8-0CB1-4A5F-A472-9435CB97C346}" srcOrd="0" destOrd="0" presId="urn:microsoft.com/office/officeart/2005/8/layout/radial1"/>
    <dgm:cxn modelId="{CC91531D-A4BE-46B3-8250-13CAD25ECE14}" type="presOf" srcId="{B703187C-8644-4B2C-AB75-E60BD3A33CFA}" destId="{252DE532-E410-4F37-A014-47ADCFBF99A3}" srcOrd="1" destOrd="0" presId="urn:microsoft.com/office/officeart/2005/8/layout/radial1"/>
    <dgm:cxn modelId="{C53DCF2B-BA73-42C5-AB69-4E3067CC73BE}" type="presOf" srcId="{7F37099F-0AB5-4C44-A820-F8B5136E910D}" destId="{BF585ACC-0262-49A6-9B5D-619CB5445E29}" srcOrd="1" destOrd="0" presId="urn:microsoft.com/office/officeart/2005/8/layout/radial1"/>
    <dgm:cxn modelId="{6A0D243A-090C-429D-A2FC-B35AC7DF65F7}" srcId="{AFA49C8E-74B1-41C9-A226-D2AFEBFF1359}" destId="{1F24E4CE-D420-4FCB-A852-46FB70A23CC9}" srcOrd="2" destOrd="0" parTransId="{29FCADB3-D2BF-40AA-A563-6328CD6C99AB}" sibTransId="{04E6194C-EC1D-48C7-AEB4-5B3B65D1F8A4}"/>
    <dgm:cxn modelId="{821AA83E-4D1F-41B7-867F-3ABC58B4858E}" type="presOf" srcId="{8E1683BA-E42F-4E42-BEB0-0399F77F8BDD}" destId="{B8C10E19-CDA0-40C1-8FCA-F4EA67D3757D}" srcOrd="0" destOrd="0" presId="urn:microsoft.com/office/officeart/2005/8/layout/radial1"/>
    <dgm:cxn modelId="{8A64F95D-B1DF-40A8-9BF1-D5BF617BAE1B}" srcId="{4EF52333-6F94-4426-B03B-A6E39E2D63C6}" destId="{961283CF-5514-486B-9110-8A71A4363580}" srcOrd="1" destOrd="0" parTransId="{32568FBF-745D-4DE9-9946-642E23D16CDC}" sibTransId="{3806EFAB-EBE9-4BF6-89B0-1A7F7497414F}"/>
    <dgm:cxn modelId="{9CA1E75E-8971-49A7-89F4-9F4895673958}" srcId="{D9814CB5-0341-4380-B453-E86BDF8CC729}" destId="{8E1683BA-E42F-4E42-BEB0-0399F77F8BDD}" srcOrd="3" destOrd="0" parTransId="{38CD56BB-C41F-4F48-8210-61CDE7F5CA00}" sibTransId="{1D5CFF46-92BD-4176-8487-8BD683A96750}"/>
    <dgm:cxn modelId="{F85A6E41-31A7-46FD-94DB-D71353DA54C6}" type="presOf" srcId="{CC123CB0-499A-42EE-8FAD-2C8768F2AC76}" destId="{95078B48-20EB-4830-95AA-E83A81957B8B}" srcOrd="0" destOrd="0" presId="urn:microsoft.com/office/officeart/2005/8/layout/radial1"/>
    <dgm:cxn modelId="{D5752843-5A5C-4EBF-8DED-19A13BC7DBC1}" srcId="{D9814CB5-0341-4380-B453-E86BDF8CC729}" destId="{503A1A07-063A-4ED8-BAA0-D0C68E1F85FB}" srcOrd="0" destOrd="0" parTransId="{7F37099F-0AB5-4C44-A820-F8B5136E910D}" sibTransId="{E68A39A2-6F8F-4DC4-A506-FA97ECA776B7}"/>
    <dgm:cxn modelId="{07DD8A64-E96A-434E-A5E2-5E59A8AE0C55}" srcId="{4EF52333-6F94-4426-B03B-A6E39E2D63C6}" destId="{2BBA4556-8EF0-4F17-A595-169B112CABA5}" srcOrd="0" destOrd="0" parTransId="{B09CC0A8-00AE-4B39-96B5-222E833478C2}" sibTransId="{E7B2ECE1-5DC4-4A9A-B05E-C50A1B6C739A}"/>
    <dgm:cxn modelId="{9533A446-3984-4E7A-B607-CD995BA2E010}" type="presOf" srcId="{34BDF976-0217-45DA-A577-2A677DF0B6BD}" destId="{7017966E-7ACF-43D9-B2DD-52FD4673C55F}" srcOrd="0" destOrd="0" presId="urn:microsoft.com/office/officeart/2005/8/layout/radial1"/>
    <dgm:cxn modelId="{B282FA6E-A0AC-4B46-ACBD-67078FC5E6FA}" type="presOf" srcId="{B703187C-8644-4B2C-AB75-E60BD3A33CFA}" destId="{395C75A2-4220-4BB6-A014-214C2EE4BF76}" srcOrd="0" destOrd="0" presId="urn:microsoft.com/office/officeart/2005/8/layout/radial1"/>
    <dgm:cxn modelId="{12E43B73-0697-4AC0-9AC5-C475036965FC}" type="presOf" srcId="{CC123CB0-499A-42EE-8FAD-2C8768F2AC76}" destId="{60172602-AFA2-4FDA-A69C-89BC5F03DD96}" srcOrd="1" destOrd="0" presId="urn:microsoft.com/office/officeart/2005/8/layout/radial1"/>
    <dgm:cxn modelId="{2F4A7074-DC17-42AD-B4C9-128802B5B2ED}" type="presOf" srcId="{1F767124-B668-4911-997E-63BA9367F9EA}" destId="{801BE98A-3C2B-48E6-8603-426806C4B036}" srcOrd="0" destOrd="0" presId="urn:microsoft.com/office/officeart/2005/8/layout/radial1"/>
    <dgm:cxn modelId="{C3877A74-9F2B-457B-8B07-3D014A33E966}" srcId="{4EF52333-6F94-4426-B03B-A6E39E2D63C6}" destId="{B8E69B88-0CFD-4E0A-AEF0-42455FD9D4A3}" srcOrd="3" destOrd="0" parTransId="{B67CEB6C-4EFC-46AB-821F-9890973263FA}" sibTransId="{6E6DEDCB-DAB5-4238-A52C-FDEC7D3BAA46}"/>
    <dgm:cxn modelId="{C46C9578-3058-4BA0-8DDA-5DBF2EACB716}" type="presOf" srcId="{92145D17-8DA7-4A4F-9C93-16BAAB162CFE}" destId="{AB1D36F2-1831-412F-8136-2F52199C4D45}" srcOrd="0" destOrd="0" presId="urn:microsoft.com/office/officeart/2005/8/layout/radial1"/>
    <dgm:cxn modelId="{3254227A-AD71-4BE3-90A1-D938E355EB4D}" type="presOf" srcId="{92145D17-8DA7-4A4F-9C93-16BAAB162CFE}" destId="{0643699E-EB2A-440D-81D8-790D3E0B4094}" srcOrd="1" destOrd="0" presId="urn:microsoft.com/office/officeart/2005/8/layout/radial1"/>
    <dgm:cxn modelId="{54164D7C-2143-4C5A-8E22-943BE77821E4}" type="presOf" srcId="{AFA49C8E-74B1-41C9-A226-D2AFEBFF1359}" destId="{4547B1A0-0880-461D-B6CF-6474365908A7}" srcOrd="0" destOrd="0" presId="urn:microsoft.com/office/officeart/2005/8/layout/radial1"/>
    <dgm:cxn modelId="{DFBD1187-0B60-4E14-B282-BEADA5EE6B35}" srcId="{D9814CB5-0341-4380-B453-E86BDF8CC729}" destId="{34BDF976-0217-45DA-A577-2A677DF0B6BD}" srcOrd="4" destOrd="0" parTransId="{50C533EE-34BC-47BB-AF8D-3AF560F22F80}" sibTransId="{A541E123-8725-4482-A95D-EEE1EFC3B775}"/>
    <dgm:cxn modelId="{E0EF7695-4281-43C4-B803-901E71CA4A4E}" srcId="{D9814CB5-0341-4380-B453-E86BDF8CC729}" destId="{56BA852B-36FF-4421-A833-ECEB68CFF6F6}" srcOrd="5" destOrd="0" parTransId="{CC123CB0-499A-42EE-8FAD-2C8768F2AC76}" sibTransId="{70E316F4-D9FA-4AFC-9C55-177E01480E37}"/>
    <dgm:cxn modelId="{DEFDC998-A680-4C31-9638-7A896227E72A}" type="presOf" srcId="{D9814CB5-0341-4380-B453-E86BDF8CC729}" destId="{2E004CD1-20BA-49A0-A209-B60293E265A4}" srcOrd="0" destOrd="0" presId="urn:microsoft.com/office/officeart/2005/8/layout/radial1"/>
    <dgm:cxn modelId="{852074A4-6900-45F9-B614-1B31FA267D1D}" type="presOf" srcId="{50C533EE-34BC-47BB-AF8D-3AF560F22F80}" destId="{522E82B9-DE8F-4BA4-BE03-3F3165CB04BD}" srcOrd="1" destOrd="0" presId="urn:microsoft.com/office/officeart/2005/8/layout/radial1"/>
    <dgm:cxn modelId="{B545CEA8-D295-4CA7-8718-0D26C8F98906}" srcId="{D9814CB5-0341-4380-B453-E86BDF8CC729}" destId="{8281EA70-4333-4EA5-9321-7FE98D0978BA}" srcOrd="6" destOrd="0" parTransId="{FFEC109D-DED3-42EC-929D-1034940176F4}" sibTransId="{555C4D6C-83BF-45EC-A7F7-96BC118B0B6F}"/>
    <dgm:cxn modelId="{EB9406A9-C16E-4DE4-AE62-DF5957419741}" type="presOf" srcId="{503A1A07-063A-4ED8-BAA0-D0C68E1F85FB}" destId="{497B8648-BC72-4798-8EA6-A9E3643FB6F5}" srcOrd="0" destOrd="0" presId="urn:microsoft.com/office/officeart/2005/8/layout/radial1"/>
    <dgm:cxn modelId="{2CDEF8B1-2CCB-4C6D-B082-1BFDCE763EAB}" type="presOf" srcId="{FFEC109D-DED3-42EC-929D-1034940176F4}" destId="{8E420A2A-A1DA-4C0D-A044-9B99DFA4188A}" srcOrd="0" destOrd="0" presId="urn:microsoft.com/office/officeart/2005/8/layout/radial1"/>
    <dgm:cxn modelId="{D9EBECBB-439A-427C-B5D0-7B25916CE6C4}" type="presOf" srcId="{38CD56BB-C41F-4F48-8210-61CDE7F5CA00}" destId="{CBF7B668-E800-4106-9B88-285488096D0F}" srcOrd="0" destOrd="0" presId="urn:microsoft.com/office/officeart/2005/8/layout/radial1"/>
    <dgm:cxn modelId="{845321C2-586C-4C99-AB3F-3B23744219A5}" srcId="{AFA49C8E-74B1-41C9-A226-D2AFEBFF1359}" destId="{4EF52333-6F94-4426-B03B-A6E39E2D63C6}" srcOrd="1" destOrd="0" parTransId="{0A6581EB-E5EC-4B91-9037-765C7B17FF4D}" sibTransId="{6A16EA82-5CFB-41E6-9486-AFFBC5B4DBF6}"/>
    <dgm:cxn modelId="{27AEBBCE-539B-4F04-87AC-5F64B8C0E224}" srcId="{D9814CB5-0341-4380-B453-E86BDF8CC729}" destId="{79FE579E-EB6C-4A74-AD85-AFDDF19312F0}" srcOrd="1" destOrd="0" parTransId="{92145D17-8DA7-4A4F-9C93-16BAAB162CFE}" sibTransId="{9E4813E7-2317-4159-8B54-3CB23ED52742}"/>
    <dgm:cxn modelId="{74D698D7-D36C-47F7-A006-471C8D54EC9E}" type="presOf" srcId="{50C533EE-34BC-47BB-AF8D-3AF560F22F80}" destId="{EB861FC1-97F1-4918-B84D-6724C5C864E3}" srcOrd="0" destOrd="0" presId="urn:microsoft.com/office/officeart/2005/8/layout/radial1"/>
    <dgm:cxn modelId="{95C70FDA-DCB2-4E33-A88D-8985BE400830}" type="presOf" srcId="{56BA852B-36FF-4421-A833-ECEB68CFF6F6}" destId="{28665824-4BEF-4E92-A3D3-EEA11884C22F}" srcOrd="0" destOrd="0" presId="urn:microsoft.com/office/officeart/2005/8/layout/radial1"/>
    <dgm:cxn modelId="{7D154FDE-BFAD-46B4-93A7-B561301D8E00}" srcId="{4EF52333-6F94-4426-B03B-A6E39E2D63C6}" destId="{797E05B3-8B91-463E-A3F8-7E1FBEA820C6}" srcOrd="2" destOrd="0" parTransId="{AF032ACD-121C-4B6B-9197-6E5AC4752885}" sibTransId="{CFD4184A-7484-4E34-BACE-717C66BEF6A5}"/>
    <dgm:cxn modelId="{4CFBBEDF-1952-40B4-8923-698FD05A49E0}" type="presOf" srcId="{79FE579E-EB6C-4A74-AD85-AFDDF19312F0}" destId="{4C3E439D-899C-40C1-B4E4-E6FB79660B5B}" srcOrd="0" destOrd="0" presId="urn:microsoft.com/office/officeart/2005/8/layout/radial1"/>
    <dgm:cxn modelId="{59A49BF4-ABA8-4D9F-929D-0ADB7777781E}" srcId="{AFA49C8E-74B1-41C9-A226-D2AFEBFF1359}" destId="{D9814CB5-0341-4380-B453-E86BDF8CC729}" srcOrd="0" destOrd="0" parTransId="{5463410B-F899-401F-A7C8-332DEDA45B36}" sibTransId="{C92E4FE2-07AC-49E6-95B2-17CBAAA004C0}"/>
    <dgm:cxn modelId="{5074752E-7516-4D7C-9AE2-24F05996C1FA}" type="presParOf" srcId="{4547B1A0-0880-461D-B6CF-6474365908A7}" destId="{2E004CD1-20BA-49A0-A209-B60293E265A4}" srcOrd="0" destOrd="0" presId="urn:microsoft.com/office/officeart/2005/8/layout/radial1"/>
    <dgm:cxn modelId="{A52FD750-3FC8-40A5-B869-AF469E7549F7}" type="presParOf" srcId="{4547B1A0-0880-461D-B6CF-6474365908A7}" destId="{2C925DA8-0CB1-4A5F-A472-9435CB97C346}" srcOrd="1" destOrd="0" presId="urn:microsoft.com/office/officeart/2005/8/layout/radial1"/>
    <dgm:cxn modelId="{4F9163B1-EC9D-4FF3-9ED9-14E5336E08FF}" type="presParOf" srcId="{2C925DA8-0CB1-4A5F-A472-9435CB97C346}" destId="{BF585ACC-0262-49A6-9B5D-619CB5445E29}" srcOrd="0" destOrd="0" presId="urn:microsoft.com/office/officeart/2005/8/layout/radial1"/>
    <dgm:cxn modelId="{272F9CD3-E945-45DC-8741-550347D94296}" type="presParOf" srcId="{4547B1A0-0880-461D-B6CF-6474365908A7}" destId="{497B8648-BC72-4798-8EA6-A9E3643FB6F5}" srcOrd="2" destOrd="0" presId="urn:microsoft.com/office/officeart/2005/8/layout/radial1"/>
    <dgm:cxn modelId="{01E8DBF3-02FD-4B27-8E4C-2F9FCDA87193}" type="presParOf" srcId="{4547B1A0-0880-461D-B6CF-6474365908A7}" destId="{AB1D36F2-1831-412F-8136-2F52199C4D45}" srcOrd="3" destOrd="0" presId="urn:microsoft.com/office/officeart/2005/8/layout/radial1"/>
    <dgm:cxn modelId="{520F9C63-1F46-4956-A9C1-0AF0EA407D25}" type="presParOf" srcId="{AB1D36F2-1831-412F-8136-2F52199C4D45}" destId="{0643699E-EB2A-440D-81D8-790D3E0B4094}" srcOrd="0" destOrd="0" presId="urn:microsoft.com/office/officeart/2005/8/layout/radial1"/>
    <dgm:cxn modelId="{7B70AC52-582A-46FB-8450-AE7C6D950E03}" type="presParOf" srcId="{4547B1A0-0880-461D-B6CF-6474365908A7}" destId="{4C3E439D-899C-40C1-B4E4-E6FB79660B5B}" srcOrd="4" destOrd="0" presId="urn:microsoft.com/office/officeart/2005/8/layout/radial1"/>
    <dgm:cxn modelId="{FA539F83-DBD3-4D76-B547-E4756D09658F}" type="presParOf" srcId="{4547B1A0-0880-461D-B6CF-6474365908A7}" destId="{395C75A2-4220-4BB6-A014-214C2EE4BF76}" srcOrd="5" destOrd="0" presId="urn:microsoft.com/office/officeart/2005/8/layout/radial1"/>
    <dgm:cxn modelId="{FF00B9E2-AC72-478C-ABA6-1A949E6486E0}" type="presParOf" srcId="{395C75A2-4220-4BB6-A014-214C2EE4BF76}" destId="{252DE532-E410-4F37-A014-47ADCFBF99A3}" srcOrd="0" destOrd="0" presId="urn:microsoft.com/office/officeart/2005/8/layout/radial1"/>
    <dgm:cxn modelId="{AC38F368-F16F-4534-9036-6D50DF6154B9}" type="presParOf" srcId="{4547B1A0-0880-461D-B6CF-6474365908A7}" destId="{801BE98A-3C2B-48E6-8603-426806C4B036}" srcOrd="6" destOrd="0" presId="urn:microsoft.com/office/officeart/2005/8/layout/radial1"/>
    <dgm:cxn modelId="{7F17380A-6BCD-4D70-B305-2010D64854C5}" type="presParOf" srcId="{4547B1A0-0880-461D-B6CF-6474365908A7}" destId="{CBF7B668-E800-4106-9B88-285488096D0F}" srcOrd="7" destOrd="0" presId="urn:microsoft.com/office/officeart/2005/8/layout/radial1"/>
    <dgm:cxn modelId="{A13E4DE5-40E7-4EA4-8034-DE385B80072F}" type="presParOf" srcId="{CBF7B668-E800-4106-9B88-285488096D0F}" destId="{7C1D52C0-B967-4D6E-8ADD-5648A08072A1}" srcOrd="0" destOrd="0" presId="urn:microsoft.com/office/officeart/2005/8/layout/radial1"/>
    <dgm:cxn modelId="{45F0F8A4-973E-453D-8138-C7792B5F7BB8}" type="presParOf" srcId="{4547B1A0-0880-461D-B6CF-6474365908A7}" destId="{B8C10E19-CDA0-40C1-8FCA-F4EA67D3757D}" srcOrd="8" destOrd="0" presId="urn:microsoft.com/office/officeart/2005/8/layout/radial1"/>
    <dgm:cxn modelId="{FC286BB2-74C2-4974-B6CF-3FC8AD4EF31A}" type="presParOf" srcId="{4547B1A0-0880-461D-B6CF-6474365908A7}" destId="{EB861FC1-97F1-4918-B84D-6724C5C864E3}" srcOrd="9" destOrd="0" presId="urn:microsoft.com/office/officeart/2005/8/layout/radial1"/>
    <dgm:cxn modelId="{9CB30A84-E82A-4BB4-BF38-C392E0B30361}" type="presParOf" srcId="{EB861FC1-97F1-4918-B84D-6724C5C864E3}" destId="{522E82B9-DE8F-4BA4-BE03-3F3165CB04BD}" srcOrd="0" destOrd="0" presId="urn:microsoft.com/office/officeart/2005/8/layout/radial1"/>
    <dgm:cxn modelId="{0DBED6B5-36A4-4F17-B73D-902C2D06E14B}" type="presParOf" srcId="{4547B1A0-0880-461D-B6CF-6474365908A7}" destId="{7017966E-7ACF-43D9-B2DD-52FD4673C55F}" srcOrd="10" destOrd="0" presId="urn:microsoft.com/office/officeart/2005/8/layout/radial1"/>
    <dgm:cxn modelId="{0FBBE133-E78E-4380-A0E2-B653E0B70A15}" type="presParOf" srcId="{4547B1A0-0880-461D-B6CF-6474365908A7}" destId="{95078B48-20EB-4830-95AA-E83A81957B8B}" srcOrd="11" destOrd="0" presId="urn:microsoft.com/office/officeart/2005/8/layout/radial1"/>
    <dgm:cxn modelId="{B0865B09-46B1-4EEF-9FA7-EDB9F2D64FB5}" type="presParOf" srcId="{95078B48-20EB-4830-95AA-E83A81957B8B}" destId="{60172602-AFA2-4FDA-A69C-89BC5F03DD96}" srcOrd="0" destOrd="0" presId="urn:microsoft.com/office/officeart/2005/8/layout/radial1"/>
    <dgm:cxn modelId="{18674CD6-C4B3-41C6-8885-76C572A003E0}" type="presParOf" srcId="{4547B1A0-0880-461D-B6CF-6474365908A7}" destId="{28665824-4BEF-4E92-A3D3-EEA11884C22F}" srcOrd="12" destOrd="0" presId="urn:microsoft.com/office/officeart/2005/8/layout/radial1"/>
    <dgm:cxn modelId="{81BA229A-B741-45C1-9874-0CF38819FCE8}" type="presParOf" srcId="{4547B1A0-0880-461D-B6CF-6474365908A7}" destId="{8E420A2A-A1DA-4C0D-A044-9B99DFA4188A}" srcOrd="13" destOrd="0" presId="urn:microsoft.com/office/officeart/2005/8/layout/radial1"/>
    <dgm:cxn modelId="{049D537D-2FAC-48FE-81EE-F54D3401269D}" type="presParOf" srcId="{8E420A2A-A1DA-4C0D-A044-9B99DFA4188A}" destId="{C228A5AB-F6A0-45BF-BD1D-9EC6EB315BA3}" srcOrd="0" destOrd="0" presId="urn:microsoft.com/office/officeart/2005/8/layout/radial1"/>
    <dgm:cxn modelId="{5C3EF83F-19E6-40A1-8284-FD745E3025C3}" type="presParOf" srcId="{4547B1A0-0880-461D-B6CF-6474365908A7}" destId="{3F4D892F-D171-4AB9-951C-FDFB590B9B1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F81AAC-AEF6-428A-A9B7-DD04B051D445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730D9D-2201-4074-B48B-D9FD3810E0DB}">
      <dgm:prSet phldrT="[Text]"/>
      <dgm:spPr/>
      <dgm:t>
        <a:bodyPr/>
        <a:lstStyle/>
        <a:p>
          <a:r>
            <a:rPr lang="en-US" b="1" dirty="0"/>
            <a:t>Performance Evaluation</a:t>
          </a:r>
        </a:p>
      </dgm:t>
    </dgm:pt>
    <dgm:pt modelId="{F567CF6D-E08E-49BE-9903-B5FA998C85D6}" type="parTrans" cxnId="{AF642DC4-CE63-44BD-AEF1-451F92611EDA}">
      <dgm:prSet/>
      <dgm:spPr/>
      <dgm:t>
        <a:bodyPr/>
        <a:lstStyle/>
        <a:p>
          <a:endParaRPr lang="en-US" b="1"/>
        </a:p>
      </dgm:t>
    </dgm:pt>
    <dgm:pt modelId="{45ACFEB3-AB13-4168-8B35-4CD2379CB831}" type="sibTrans" cxnId="{AF642DC4-CE63-44BD-AEF1-451F92611EDA}">
      <dgm:prSet/>
      <dgm:spPr/>
      <dgm:t>
        <a:bodyPr/>
        <a:lstStyle/>
        <a:p>
          <a:endParaRPr lang="en-US" b="1"/>
        </a:p>
      </dgm:t>
    </dgm:pt>
    <dgm:pt modelId="{169C9D5C-4E96-493C-9A23-E3FEF6546FEA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</a:rPr>
            <a:t>9.1 Monitoring, measurement, analysis and evaluation</a:t>
          </a:r>
        </a:p>
      </dgm:t>
    </dgm:pt>
    <dgm:pt modelId="{5F23DEEC-23D0-4466-A598-B0CE02DDE713}" type="parTrans" cxnId="{D4EB4211-7B33-4A2E-8D13-92086B5A5D9E}">
      <dgm:prSet/>
      <dgm:spPr/>
      <dgm:t>
        <a:bodyPr/>
        <a:lstStyle/>
        <a:p>
          <a:endParaRPr lang="en-US" b="1"/>
        </a:p>
      </dgm:t>
    </dgm:pt>
    <dgm:pt modelId="{8D73D742-D5E2-454B-B413-43B3E49ED3E3}" type="sibTrans" cxnId="{D4EB4211-7B33-4A2E-8D13-92086B5A5D9E}">
      <dgm:prSet/>
      <dgm:spPr/>
      <dgm:t>
        <a:bodyPr/>
        <a:lstStyle/>
        <a:p>
          <a:endParaRPr lang="en-US" b="1"/>
        </a:p>
      </dgm:t>
    </dgm:pt>
    <dgm:pt modelId="{C5797C07-C040-44B0-88F7-D920A8CAB49B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9.2 Internal Audit</a:t>
          </a:r>
        </a:p>
      </dgm:t>
    </dgm:pt>
    <dgm:pt modelId="{3D840FC1-4A03-4A2E-BE23-51B717300B3F}" type="parTrans" cxnId="{24D7CAD4-8172-47F2-8F60-F75D5FBA163E}">
      <dgm:prSet/>
      <dgm:spPr/>
      <dgm:t>
        <a:bodyPr/>
        <a:lstStyle/>
        <a:p>
          <a:endParaRPr lang="en-US" b="1"/>
        </a:p>
      </dgm:t>
    </dgm:pt>
    <dgm:pt modelId="{779A90B5-D772-415C-BBAA-F880F9474015}" type="sibTrans" cxnId="{24D7CAD4-8172-47F2-8F60-F75D5FBA163E}">
      <dgm:prSet/>
      <dgm:spPr/>
      <dgm:t>
        <a:bodyPr/>
        <a:lstStyle/>
        <a:p>
          <a:endParaRPr lang="en-US" b="1"/>
        </a:p>
      </dgm:t>
    </dgm:pt>
    <dgm:pt modelId="{E0DB7743-A21B-46BA-A23B-4B331472A85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9.3 Management Review</a:t>
          </a:r>
        </a:p>
      </dgm:t>
    </dgm:pt>
    <dgm:pt modelId="{74900163-8B38-4873-B8BA-8B7A4FF384DA}" type="parTrans" cxnId="{35141205-1584-4E22-B532-C7D18F2F0F5F}">
      <dgm:prSet/>
      <dgm:spPr/>
      <dgm:t>
        <a:bodyPr/>
        <a:lstStyle/>
        <a:p>
          <a:endParaRPr lang="en-US" b="1"/>
        </a:p>
      </dgm:t>
    </dgm:pt>
    <dgm:pt modelId="{F395FD41-ECF7-41A8-963B-E6AC150F5CD6}" type="sibTrans" cxnId="{35141205-1584-4E22-B532-C7D18F2F0F5F}">
      <dgm:prSet/>
      <dgm:spPr/>
      <dgm:t>
        <a:bodyPr/>
        <a:lstStyle/>
        <a:p>
          <a:endParaRPr lang="en-US" b="1"/>
        </a:p>
      </dgm:t>
    </dgm:pt>
    <dgm:pt modelId="{03D3B96F-231E-4064-96F7-50063AF521F5}" type="pres">
      <dgm:prSet presAssocID="{8BF81AAC-AEF6-428A-A9B7-DD04B051D4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4992BB-A885-4886-91B6-4F64728A2361}" type="pres">
      <dgm:prSet presAssocID="{BF730D9D-2201-4074-B48B-D9FD3810E0DB}" presName="singleCycle" presStyleCnt="0"/>
      <dgm:spPr/>
    </dgm:pt>
    <dgm:pt modelId="{916BBF45-A477-41E7-B9CB-215B4302F41B}" type="pres">
      <dgm:prSet presAssocID="{BF730D9D-2201-4074-B48B-D9FD3810E0DB}" presName="singleCenter" presStyleLbl="node1" presStyleIdx="0" presStyleCnt="4" custScaleX="162801" custScaleY="103922">
        <dgm:presLayoutVars>
          <dgm:chMax val="7"/>
          <dgm:chPref val="7"/>
        </dgm:presLayoutVars>
      </dgm:prSet>
      <dgm:spPr/>
    </dgm:pt>
    <dgm:pt modelId="{E22B36F4-D8E5-4B93-A7DC-A43D93FEE3A9}" type="pres">
      <dgm:prSet presAssocID="{5F23DEEC-23D0-4466-A598-B0CE02DDE713}" presName="Name56" presStyleLbl="parChTrans1D2" presStyleIdx="0" presStyleCnt="3"/>
      <dgm:spPr/>
    </dgm:pt>
    <dgm:pt modelId="{3FD502F1-C71F-402B-AB55-A8D436AFDD87}" type="pres">
      <dgm:prSet presAssocID="{169C9D5C-4E96-493C-9A23-E3FEF6546FEA}" presName="text0" presStyleLbl="node1" presStyleIdx="1" presStyleCnt="4" custScaleX="279260" custScaleY="181520" custRadScaleRad="132139" custRadScaleInc="-2750">
        <dgm:presLayoutVars>
          <dgm:bulletEnabled val="1"/>
        </dgm:presLayoutVars>
      </dgm:prSet>
      <dgm:spPr/>
    </dgm:pt>
    <dgm:pt modelId="{10A02D3B-0E27-4B9B-AE2E-722888500386}" type="pres">
      <dgm:prSet presAssocID="{3D840FC1-4A03-4A2E-BE23-51B717300B3F}" presName="Name56" presStyleLbl="parChTrans1D2" presStyleIdx="1" presStyleCnt="3"/>
      <dgm:spPr/>
    </dgm:pt>
    <dgm:pt modelId="{91C665B3-F57C-4213-835E-2AA3595A6648}" type="pres">
      <dgm:prSet presAssocID="{C5797C07-C040-44B0-88F7-D920A8CAB49B}" presName="text0" presStyleLbl="node1" presStyleIdx="2" presStyleCnt="4" custScaleX="222026" custScaleY="165892" custRadScaleRad="128772" custRadScaleInc="-28373">
        <dgm:presLayoutVars>
          <dgm:bulletEnabled val="1"/>
        </dgm:presLayoutVars>
      </dgm:prSet>
      <dgm:spPr/>
    </dgm:pt>
    <dgm:pt modelId="{31E5EC91-EA47-4B22-8535-11D51BE54FE4}" type="pres">
      <dgm:prSet presAssocID="{74900163-8B38-4873-B8BA-8B7A4FF384DA}" presName="Name56" presStyleLbl="parChTrans1D2" presStyleIdx="2" presStyleCnt="3"/>
      <dgm:spPr/>
    </dgm:pt>
    <dgm:pt modelId="{0AB74DF7-553A-424C-A7AB-DEEC74B644F8}" type="pres">
      <dgm:prSet presAssocID="{E0DB7743-A21B-46BA-A23B-4B331472A854}" presName="text0" presStyleLbl="node1" presStyleIdx="3" presStyleCnt="4" custScaleX="252143" custScaleY="166649" custRadScaleRad="127006" custRadScaleInc="27940">
        <dgm:presLayoutVars>
          <dgm:bulletEnabled val="1"/>
        </dgm:presLayoutVars>
      </dgm:prSet>
      <dgm:spPr/>
    </dgm:pt>
  </dgm:ptLst>
  <dgm:cxnLst>
    <dgm:cxn modelId="{35141205-1584-4E22-B532-C7D18F2F0F5F}" srcId="{BF730D9D-2201-4074-B48B-D9FD3810E0DB}" destId="{E0DB7743-A21B-46BA-A23B-4B331472A854}" srcOrd="2" destOrd="0" parTransId="{74900163-8B38-4873-B8BA-8B7A4FF384DA}" sibTransId="{F395FD41-ECF7-41A8-963B-E6AC150F5CD6}"/>
    <dgm:cxn modelId="{D4EB4211-7B33-4A2E-8D13-92086B5A5D9E}" srcId="{BF730D9D-2201-4074-B48B-D9FD3810E0DB}" destId="{169C9D5C-4E96-493C-9A23-E3FEF6546FEA}" srcOrd="0" destOrd="0" parTransId="{5F23DEEC-23D0-4466-A598-B0CE02DDE713}" sibTransId="{8D73D742-D5E2-454B-B413-43B3E49ED3E3}"/>
    <dgm:cxn modelId="{27640A20-6145-450E-8832-B9EE15B86FED}" type="presOf" srcId="{74900163-8B38-4873-B8BA-8B7A4FF384DA}" destId="{31E5EC91-EA47-4B22-8535-11D51BE54FE4}" srcOrd="0" destOrd="0" presId="urn:microsoft.com/office/officeart/2008/layout/RadialCluster"/>
    <dgm:cxn modelId="{7936E238-F0A7-4DE5-A4D3-9CF59782A8E1}" type="presOf" srcId="{3D840FC1-4A03-4A2E-BE23-51B717300B3F}" destId="{10A02D3B-0E27-4B9B-AE2E-722888500386}" srcOrd="0" destOrd="0" presId="urn:microsoft.com/office/officeart/2008/layout/RadialCluster"/>
    <dgm:cxn modelId="{2C0C3C3D-1000-4B1F-90F0-629DA4F3749F}" type="presOf" srcId="{BF730D9D-2201-4074-B48B-D9FD3810E0DB}" destId="{916BBF45-A477-41E7-B9CB-215B4302F41B}" srcOrd="0" destOrd="0" presId="urn:microsoft.com/office/officeart/2008/layout/RadialCluster"/>
    <dgm:cxn modelId="{3D155643-A653-4013-9FEC-D1E5E43CB387}" type="presOf" srcId="{8BF81AAC-AEF6-428A-A9B7-DD04B051D445}" destId="{03D3B96F-231E-4064-96F7-50063AF521F5}" srcOrd="0" destOrd="0" presId="urn:microsoft.com/office/officeart/2008/layout/RadialCluster"/>
    <dgm:cxn modelId="{13E56152-93F0-490A-9D88-2A454834AB88}" type="presOf" srcId="{169C9D5C-4E96-493C-9A23-E3FEF6546FEA}" destId="{3FD502F1-C71F-402B-AB55-A8D436AFDD87}" srcOrd="0" destOrd="0" presId="urn:microsoft.com/office/officeart/2008/layout/RadialCluster"/>
    <dgm:cxn modelId="{EDDC40B0-0309-403B-A64F-A9975DE96C07}" type="presOf" srcId="{5F23DEEC-23D0-4466-A598-B0CE02DDE713}" destId="{E22B36F4-D8E5-4B93-A7DC-A43D93FEE3A9}" srcOrd="0" destOrd="0" presId="urn:microsoft.com/office/officeart/2008/layout/RadialCluster"/>
    <dgm:cxn modelId="{45BB69B2-18F0-4519-B8A9-0704D432500D}" type="presOf" srcId="{C5797C07-C040-44B0-88F7-D920A8CAB49B}" destId="{91C665B3-F57C-4213-835E-2AA3595A6648}" srcOrd="0" destOrd="0" presId="urn:microsoft.com/office/officeart/2008/layout/RadialCluster"/>
    <dgm:cxn modelId="{AF642DC4-CE63-44BD-AEF1-451F92611EDA}" srcId="{8BF81AAC-AEF6-428A-A9B7-DD04B051D445}" destId="{BF730D9D-2201-4074-B48B-D9FD3810E0DB}" srcOrd="0" destOrd="0" parTransId="{F567CF6D-E08E-49BE-9903-B5FA998C85D6}" sibTransId="{45ACFEB3-AB13-4168-8B35-4CD2379CB831}"/>
    <dgm:cxn modelId="{24D7CAD4-8172-47F2-8F60-F75D5FBA163E}" srcId="{BF730D9D-2201-4074-B48B-D9FD3810E0DB}" destId="{C5797C07-C040-44B0-88F7-D920A8CAB49B}" srcOrd="1" destOrd="0" parTransId="{3D840FC1-4A03-4A2E-BE23-51B717300B3F}" sibTransId="{779A90B5-D772-415C-BBAA-F880F9474015}"/>
    <dgm:cxn modelId="{5F744CFF-975D-4106-8773-30CE86800F81}" type="presOf" srcId="{E0DB7743-A21B-46BA-A23B-4B331472A854}" destId="{0AB74DF7-553A-424C-A7AB-DEEC74B644F8}" srcOrd="0" destOrd="0" presId="urn:microsoft.com/office/officeart/2008/layout/RadialCluster"/>
    <dgm:cxn modelId="{7A117F6F-5C72-493E-BE8E-A8AD324DDA14}" type="presParOf" srcId="{03D3B96F-231E-4064-96F7-50063AF521F5}" destId="{464992BB-A885-4886-91B6-4F64728A2361}" srcOrd="0" destOrd="0" presId="urn:microsoft.com/office/officeart/2008/layout/RadialCluster"/>
    <dgm:cxn modelId="{B7D7C288-9C12-427A-987F-00B024795276}" type="presParOf" srcId="{464992BB-A885-4886-91B6-4F64728A2361}" destId="{916BBF45-A477-41E7-B9CB-215B4302F41B}" srcOrd="0" destOrd="0" presId="urn:microsoft.com/office/officeart/2008/layout/RadialCluster"/>
    <dgm:cxn modelId="{588EEDAA-9EFE-41BF-945B-65E87FB633AA}" type="presParOf" srcId="{464992BB-A885-4886-91B6-4F64728A2361}" destId="{E22B36F4-D8E5-4B93-A7DC-A43D93FEE3A9}" srcOrd="1" destOrd="0" presId="urn:microsoft.com/office/officeart/2008/layout/RadialCluster"/>
    <dgm:cxn modelId="{FC3A3B4B-50FD-4611-8C91-1A516FCCDA55}" type="presParOf" srcId="{464992BB-A885-4886-91B6-4F64728A2361}" destId="{3FD502F1-C71F-402B-AB55-A8D436AFDD87}" srcOrd="2" destOrd="0" presId="urn:microsoft.com/office/officeart/2008/layout/RadialCluster"/>
    <dgm:cxn modelId="{9E2F3A92-C3BC-4ECE-B9EF-D1BFCBEA2066}" type="presParOf" srcId="{464992BB-A885-4886-91B6-4F64728A2361}" destId="{10A02D3B-0E27-4B9B-AE2E-722888500386}" srcOrd="3" destOrd="0" presId="urn:microsoft.com/office/officeart/2008/layout/RadialCluster"/>
    <dgm:cxn modelId="{8B0F9EB5-A15A-428E-9C6D-F6BD188E04F5}" type="presParOf" srcId="{464992BB-A885-4886-91B6-4F64728A2361}" destId="{91C665B3-F57C-4213-835E-2AA3595A6648}" srcOrd="4" destOrd="0" presId="urn:microsoft.com/office/officeart/2008/layout/RadialCluster"/>
    <dgm:cxn modelId="{7776C8BF-D2C5-4ED5-8CDD-038B46FCF2E6}" type="presParOf" srcId="{464992BB-A885-4886-91B6-4F64728A2361}" destId="{31E5EC91-EA47-4B22-8535-11D51BE54FE4}" srcOrd="5" destOrd="0" presId="urn:microsoft.com/office/officeart/2008/layout/RadialCluster"/>
    <dgm:cxn modelId="{889EC183-4A26-45CD-A49E-6EA9527FC113}" type="presParOf" srcId="{464992BB-A885-4886-91B6-4F64728A2361}" destId="{0AB74DF7-553A-424C-A7AB-DEEC74B644F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29820-C643-458D-840C-73D98879F4F8}" type="doc">
      <dgm:prSet loTypeId="urn:microsoft.com/office/officeart/2005/8/layout/funnel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72BA89-CD28-4DD7-81FF-DA5782BE74CE}">
      <dgm:prSet phldrT="[Text]" custT="1"/>
      <dgm:spPr/>
      <dgm:t>
        <a:bodyPr/>
        <a:lstStyle/>
        <a:p>
          <a:r>
            <a:rPr lang="en-US" sz="2000" b="1" dirty="0"/>
            <a:t>10.1 General </a:t>
          </a:r>
        </a:p>
      </dgm:t>
    </dgm:pt>
    <dgm:pt modelId="{32DF9E86-D2CA-4AB9-ABC2-E0B258100A15}" type="parTrans" cxnId="{826623E5-4D4F-4ED8-9DA5-EEDF635CB306}">
      <dgm:prSet/>
      <dgm:spPr/>
      <dgm:t>
        <a:bodyPr/>
        <a:lstStyle/>
        <a:p>
          <a:endParaRPr lang="en-US"/>
        </a:p>
      </dgm:t>
    </dgm:pt>
    <dgm:pt modelId="{E8DC8260-7A33-456D-BE8D-3EA611A61B17}" type="sibTrans" cxnId="{826623E5-4D4F-4ED8-9DA5-EEDF635CB306}">
      <dgm:prSet/>
      <dgm:spPr/>
      <dgm:t>
        <a:bodyPr/>
        <a:lstStyle/>
        <a:p>
          <a:endParaRPr lang="en-US"/>
        </a:p>
      </dgm:t>
    </dgm:pt>
    <dgm:pt modelId="{6C8D0226-06B6-4A71-BD19-E96821BFA0D6}">
      <dgm:prSet phldrT="[Text]" custT="1"/>
      <dgm:spPr/>
      <dgm:t>
        <a:bodyPr/>
        <a:lstStyle/>
        <a:p>
          <a:r>
            <a:rPr lang="en-US" sz="2000" b="1" dirty="0"/>
            <a:t>10.2 Nonconformity and corrective action </a:t>
          </a:r>
        </a:p>
      </dgm:t>
    </dgm:pt>
    <dgm:pt modelId="{CE76C073-CBC4-4195-8B78-ACF7C5698AC9}" type="parTrans" cxnId="{D9F0EA24-88AC-4A55-8904-57D942FAFE91}">
      <dgm:prSet/>
      <dgm:spPr/>
      <dgm:t>
        <a:bodyPr/>
        <a:lstStyle/>
        <a:p>
          <a:endParaRPr lang="en-US"/>
        </a:p>
      </dgm:t>
    </dgm:pt>
    <dgm:pt modelId="{9B9388B8-F1EF-48F5-93A6-7D29C56CFA57}" type="sibTrans" cxnId="{D9F0EA24-88AC-4A55-8904-57D942FAFE91}">
      <dgm:prSet/>
      <dgm:spPr/>
      <dgm:t>
        <a:bodyPr/>
        <a:lstStyle/>
        <a:p>
          <a:endParaRPr lang="en-US"/>
        </a:p>
      </dgm:t>
    </dgm:pt>
    <dgm:pt modelId="{BB9086F9-2445-4438-B3AB-13A1A7AB2131}">
      <dgm:prSet phldrT="[Text]" custT="1"/>
      <dgm:spPr/>
      <dgm:t>
        <a:bodyPr/>
        <a:lstStyle/>
        <a:p>
          <a:r>
            <a:rPr lang="en-US" sz="2000" b="1" dirty="0"/>
            <a:t>10.3 </a:t>
          </a:r>
        </a:p>
        <a:p>
          <a:r>
            <a:rPr lang="en-US" sz="2000" b="1" dirty="0"/>
            <a:t>Continual improvement</a:t>
          </a:r>
          <a:r>
            <a:rPr lang="en-US" sz="1600" b="1" dirty="0"/>
            <a:t>s</a:t>
          </a:r>
        </a:p>
      </dgm:t>
    </dgm:pt>
    <dgm:pt modelId="{3A9C6405-6D16-4647-8286-B22DC28A8C12}" type="parTrans" cxnId="{28DB9BCD-B134-4A0B-B6AA-68C0B3BC2888}">
      <dgm:prSet/>
      <dgm:spPr/>
      <dgm:t>
        <a:bodyPr/>
        <a:lstStyle/>
        <a:p>
          <a:endParaRPr lang="en-US"/>
        </a:p>
      </dgm:t>
    </dgm:pt>
    <dgm:pt modelId="{AA1B29EF-9529-42EC-8F48-4A5C72B0336F}" type="sibTrans" cxnId="{28DB9BCD-B134-4A0B-B6AA-68C0B3BC2888}">
      <dgm:prSet/>
      <dgm:spPr/>
      <dgm:t>
        <a:bodyPr/>
        <a:lstStyle/>
        <a:p>
          <a:endParaRPr lang="en-US"/>
        </a:p>
      </dgm:t>
    </dgm:pt>
    <dgm:pt modelId="{11F58054-8930-4D37-939D-B2C2A0F1ED77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Continual Improvement</a:t>
          </a:r>
        </a:p>
      </dgm:t>
    </dgm:pt>
    <dgm:pt modelId="{7BF6EC65-99CA-418F-AF9A-F85FB26569FE}" type="sibTrans" cxnId="{6DB0CD44-DAFF-4564-A35E-81EA34BC8C28}">
      <dgm:prSet/>
      <dgm:spPr/>
      <dgm:t>
        <a:bodyPr/>
        <a:lstStyle/>
        <a:p>
          <a:endParaRPr lang="en-US"/>
        </a:p>
      </dgm:t>
    </dgm:pt>
    <dgm:pt modelId="{8CFFF998-994F-4800-A218-6AF04C1F691E}" type="parTrans" cxnId="{6DB0CD44-DAFF-4564-A35E-81EA34BC8C28}">
      <dgm:prSet/>
      <dgm:spPr/>
      <dgm:t>
        <a:bodyPr/>
        <a:lstStyle/>
        <a:p>
          <a:endParaRPr lang="en-US"/>
        </a:p>
      </dgm:t>
    </dgm:pt>
    <dgm:pt modelId="{003B7460-772D-40F3-AC28-F5AF760A3DAA}" type="pres">
      <dgm:prSet presAssocID="{6F829820-C643-458D-840C-73D98879F4F8}" presName="Name0" presStyleCnt="0">
        <dgm:presLayoutVars>
          <dgm:chMax val="4"/>
          <dgm:resizeHandles val="exact"/>
        </dgm:presLayoutVars>
      </dgm:prSet>
      <dgm:spPr/>
    </dgm:pt>
    <dgm:pt modelId="{91301E4C-2B91-43DA-8E9E-30580FB0A535}" type="pres">
      <dgm:prSet presAssocID="{6F829820-C643-458D-840C-73D98879F4F8}" presName="ellipse" presStyleLbl="trBgShp" presStyleIdx="0" presStyleCnt="1" custScaleX="154761" custScaleY="113923" custLinFactNeighborX="8391" custLinFactNeighborY="15556"/>
      <dgm:spPr/>
    </dgm:pt>
    <dgm:pt modelId="{3DCF5526-0450-4879-AFE3-B5FFBB088BB3}" type="pres">
      <dgm:prSet presAssocID="{6F829820-C643-458D-840C-73D98879F4F8}" presName="arrow1" presStyleLbl="fgShp" presStyleIdx="0" presStyleCnt="1" custScaleY="110214" custLinFactNeighborX="35455" custLinFactNeighborY="76645"/>
      <dgm:spPr/>
    </dgm:pt>
    <dgm:pt modelId="{7C3F3B6A-D5F2-46BA-9715-F0509E75E167}" type="pres">
      <dgm:prSet presAssocID="{6F829820-C643-458D-840C-73D98879F4F8}" presName="rectangle" presStyleLbl="revTx" presStyleIdx="0" presStyleCnt="1" custLinFactNeighborX="6566" custLinFactNeighborY="16699">
        <dgm:presLayoutVars>
          <dgm:bulletEnabled val="1"/>
        </dgm:presLayoutVars>
      </dgm:prSet>
      <dgm:spPr/>
    </dgm:pt>
    <dgm:pt modelId="{1E722C03-1115-4D37-9F8C-08C4D472C572}" type="pres">
      <dgm:prSet presAssocID="{6C8D0226-06B6-4A71-BD19-E96821BFA0D6}" presName="item1" presStyleLbl="node1" presStyleIdx="0" presStyleCnt="3" custScaleX="163393" custScaleY="124945" custLinFactNeighborX="5404" custLinFactNeighborY="21215">
        <dgm:presLayoutVars>
          <dgm:bulletEnabled val="1"/>
        </dgm:presLayoutVars>
      </dgm:prSet>
      <dgm:spPr/>
    </dgm:pt>
    <dgm:pt modelId="{1231B422-9D65-4E59-B74F-35128B5A438C}" type="pres">
      <dgm:prSet presAssocID="{BB9086F9-2445-4438-B3AB-13A1A7AB2131}" presName="item2" presStyleLbl="node1" presStyleIdx="1" presStyleCnt="3" custScaleX="165115" custScaleY="91474">
        <dgm:presLayoutVars>
          <dgm:bulletEnabled val="1"/>
        </dgm:presLayoutVars>
      </dgm:prSet>
      <dgm:spPr/>
    </dgm:pt>
    <dgm:pt modelId="{9C19BA34-020F-4671-B9B9-7A5A863EB739}" type="pres">
      <dgm:prSet presAssocID="{11F58054-8930-4D37-939D-B2C2A0F1ED77}" presName="item3" presStyleLbl="node1" presStyleIdx="2" presStyleCnt="3" custLinFactNeighborX="32834" custLinFactNeighborY="25401">
        <dgm:presLayoutVars>
          <dgm:bulletEnabled val="1"/>
        </dgm:presLayoutVars>
      </dgm:prSet>
      <dgm:spPr/>
    </dgm:pt>
    <dgm:pt modelId="{A36B414C-6576-49E9-9C24-451EE9E08283}" type="pres">
      <dgm:prSet presAssocID="{6F829820-C643-458D-840C-73D98879F4F8}" presName="funnel" presStyleLbl="trAlignAcc1" presStyleIdx="0" presStyleCnt="1" custScaleX="150027" custScaleY="111654" custLinFactNeighborX="8347" custLinFactNeighborY="8514"/>
      <dgm:spPr/>
    </dgm:pt>
  </dgm:ptLst>
  <dgm:cxnLst>
    <dgm:cxn modelId="{A93A9708-5079-44FB-BB44-AF40530B2166}" type="presOf" srcId="{6C8D0226-06B6-4A71-BD19-E96821BFA0D6}" destId="{1231B422-9D65-4E59-B74F-35128B5A438C}" srcOrd="0" destOrd="0" presId="urn:microsoft.com/office/officeart/2005/8/layout/funnel1"/>
    <dgm:cxn modelId="{D173CF16-702D-4905-BCAE-E5AB38D9FBBD}" type="presOf" srcId="{D672BA89-CD28-4DD7-81FF-DA5782BE74CE}" destId="{9C19BA34-020F-4671-B9B9-7A5A863EB739}" srcOrd="0" destOrd="0" presId="urn:microsoft.com/office/officeart/2005/8/layout/funnel1"/>
    <dgm:cxn modelId="{671B9419-C042-41F3-8681-3498E9862713}" type="presOf" srcId="{11F58054-8930-4D37-939D-B2C2A0F1ED77}" destId="{7C3F3B6A-D5F2-46BA-9715-F0509E75E167}" srcOrd="0" destOrd="0" presId="urn:microsoft.com/office/officeart/2005/8/layout/funnel1"/>
    <dgm:cxn modelId="{D9F0EA24-88AC-4A55-8904-57D942FAFE91}" srcId="{6F829820-C643-458D-840C-73D98879F4F8}" destId="{6C8D0226-06B6-4A71-BD19-E96821BFA0D6}" srcOrd="1" destOrd="0" parTransId="{CE76C073-CBC4-4195-8B78-ACF7C5698AC9}" sibTransId="{9B9388B8-F1EF-48F5-93A6-7D29C56CFA57}"/>
    <dgm:cxn modelId="{D533685B-05AB-4D5C-BE0D-98D887A3F925}" type="presOf" srcId="{6F829820-C643-458D-840C-73D98879F4F8}" destId="{003B7460-772D-40F3-AC28-F5AF760A3DAA}" srcOrd="0" destOrd="0" presId="urn:microsoft.com/office/officeart/2005/8/layout/funnel1"/>
    <dgm:cxn modelId="{6DB0CD44-DAFF-4564-A35E-81EA34BC8C28}" srcId="{6F829820-C643-458D-840C-73D98879F4F8}" destId="{11F58054-8930-4D37-939D-B2C2A0F1ED77}" srcOrd="3" destOrd="0" parTransId="{8CFFF998-994F-4800-A218-6AF04C1F691E}" sibTransId="{7BF6EC65-99CA-418F-AF9A-F85FB26569FE}"/>
    <dgm:cxn modelId="{28DB9BCD-B134-4A0B-B6AA-68C0B3BC2888}" srcId="{6F829820-C643-458D-840C-73D98879F4F8}" destId="{BB9086F9-2445-4438-B3AB-13A1A7AB2131}" srcOrd="2" destOrd="0" parTransId="{3A9C6405-6D16-4647-8286-B22DC28A8C12}" sibTransId="{AA1B29EF-9529-42EC-8F48-4A5C72B0336F}"/>
    <dgm:cxn modelId="{826623E5-4D4F-4ED8-9DA5-EEDF635CB306}" srcId="{6F829820-C643-458D-840C-73D98879F4F8}" destId="{D672BA89-CD28-4DD7-81FF-DA5782BE74CE}" srcOrd="0" destOrd="0" parTransId="{32DF9E86-D2CA-4AB9-ABC2-E0B258100A15}" sibTransId="{E8DC8260-7A33-456D-BE8D-3EA611A61B17}"/>
    <dgm:cxn modelId="{2EEE01F1-8490-431E-A206-6F7E6BB15FA7}" type="presOf" srcId="{BB9086F9-2445-4438-B3AB-13A1A7AB2131}" destId="{1E722C03-1115-4D37-9F8C-08C4D472C572}" srcOrd="0" destOrd="0" presId="urn:microsoft.com/office/officeart/2005/8/layout/funnel1"/>
    <dgm:cxn modelId="{27DF6A89-B5B3-4772-9114-14630C38D2CB}" type="presParOf" srcId="{003B7460-772D-40F3-AC28-F5AF760A3DAA}" destId="{91301E4C-2B91-43DA-8E9E-30580FB0A535}" srcOrd="0" destOrd="0" presId="urn:microsoft.com/office/officeart/2005/8/layout/funnel1"/>
    <dgm:cxn modelId="{377AD84A-8B70-4FFA-AC74-C60FE949EFF2}" type="presParOf" srcId="{003B7460-772D-40F3-AC28-F5AF760A3DAA}" destId="{3DCF5526-0450-4879-AFE3-B5FFBB088BB3}" srcOrd="1" destOrd="0" presId="urn:microsoft.com/office/officeart/2005/8/layout/funnel1"/>
    <dgm:cxn modelId="{9AE4BD6A-FA94-41B6-B3C1-C183AA9629BD}" type="presParOf" srcId="{003B7460-772D-40F3-AC28-F5AF760A3DAA}" destId="{7C3F3B6A-D5F2-46BA-9715-F0509E75E167}" srcOrd="2" destOrd="0" presId="urn:microsoft.com/office/officeart/2005/8/layout/funnel1"/>
    <dgm:cxn modelId="{99E9767C-B1EA-407D-B023-64A1CDE3A783}" type="presParOf" srcId="{003B7460-772D-40F3-AC28-F5AF760A3DAA}" destId="{1E722C03-1115-4D37-9F8C-08C4D472C572}" srcOrd="3" destOrd="0" presId="urn:microsoft.com/office/officeart/2005/8/layout/funnel1"/>
    <dgm:cxn modelId="{6B85FA2F-34FF-4124-A86B-184B33DD5D89}" type="presParOf" srcId="{003B7460-772D-40F3-AC28-F5AF760A3DAA}" destId="{1231B422-9D65-4E59-B74F-35128B5A438C}" srcOrd="4" destOrd="0" presId="urn:microsoft.com/office/officeart/2005/8/layout/funnel1"/>
    <dgm:cxn modelId="{DA97D9DD-E73D-43BB-A2B2-05102C649020}" type="presParOf" srcId="{003B7460-772D-40F3-AC28-F5AF760A3DAA}" destId="{9C19BA34-020F-4671-B9B9-7A5A863EB739}" srcOrd="5" destOrd="0" presId="urn:microsoft.com/office/officeart/2005/8/layout/funnel1"/>
    <dgm:cxn modelId="{A350B656-7597-4052-A293-01B108AA48CF}" type="presParOf" srcId="{003B7460-772D-40F3-AC28-F5AF760A3DAA}" destId="{A36B414C-6576-49E9-9C24-451EE9E0828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F9601-20D1-42F5-A0D3-F90B301B5186}">
      <dsp:nvSpPr>
        <dsp:cNvPr id="0" name=""/>
        <dsp:cNvSpPr/>
      </dsp:nvSpPr>
      <dsp:spPr>
        <a:xfrm>
          <a:off x="4011930" y="2297430"/>
          <a:ext cx="2807970" cy="280797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5.1 Leadership &amp; Commitment</a:t>
          </a:r>
        </a:p>
      </dsp:txBody>
      <dsp:txXfrm>
        <a:off x="4576457" y="2955184"/>
        <a:ext cx="1678916" cy="1443354"/>
      </dsp:txXfrm>
    </dsp:sp>
    <dsp:sp modelId="{E784D515-B9E9-4A8E-9A3D-F320B9023E57}">
      <dsp:nvSpPr>
        <dsp:cNvPr id="0" name=""/>
        <dsp:cNvSpPr/>
      </dsp:nvSpPr>
      <dsp:spPr>
        <a:xfrm>
          <a:off x="2378202" y="1633728"/>
          <a:ext cx="2042160" cy="2042160"/>
        </a:xfrm>
        <a:prstGeom prst="gear6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5.2 Quality Policy</a:t>
          </a:r>
        </a:p>
      </dsp:txBody>
      <dsp:txXfrm>
        <a:off x="2892322" y="2150955"/>
        <a:ext cx="1013920" cy="1007706"/>
      </dsp:txXfrm>
    </dsp:sp>
    <dsp:sp modelId="{055BFD76-DDDF-438B-BE51-27DDFDA3E744}">
      <dsp:nvSpPr>
        <dsp:cNvPr id="0" name=""/>
        <dsp:cNvSpPr/>
      </dsp:nvSpPr>
      <dsp:spPr>
        <a:xfrm rot="20700000">
          <a:off x="3522020" y="224846"/>
          <a:ext cx="2000899" cy="2000899"/>
        </a:xfrm>
        <a:prstGeom prst="gear6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5.3 Organizational Roles , Responsibilities &amp; Authorities</a:t>
          </a:r>
        </a:p>
      </dsp:txBody>
      <dsp:txXfrm rot="-20700000">
        <a:off x="3960876" y="663701"/>
        <a:ext cx="1123188" cy="1123188"/>
      </dsp:txXfrm>
    </dsp:sp>
    <dsp:sp modelId="{A7464AB0-A34C-4C34-A4B4-5F97290BAA81}">
      <dsp:nvSpPr>
        <dsp:cNvPr id="0" name=""/>
        <dsp:cNvSpPr/>
      </dsp:nvSpPr>
      <dsp:spPr>
        <a:xfrm>
          <a:off x="3806147" y="1867926"/>
          <a:ext cx="3594201" cy="3594201"/>
        </a:xfrm>
        <a:prstGeom prst="circularArrow">
          <a:avLst>
            <a:gd name="adj1" fmla="val 4688"/>
            <a:gd name="adj2" fmla="val 299029"/>
            <a:gd name="adj3" fmla="val 2534336"/>
            <a:gd name="adj4" fmla="val 1582267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D3AF8-A5FC-4DCA-85E8-487B7616AA71}">
      <dsp:nvSpPr>
        <dsp:cNvPr id="0" name=""/>
        <dsp:cNvSpPr/>
      </dsp:nvSpPr>
      <dsp:spPr>
        <a:xfrm>
          <a:off x="2016539" y="1177965"/>
          <a:ext cx="2611412" cy="26114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42FAF-FE5A-4E2E-9A91-7008C58F2866}">
      <dsp:nvSpPr>
        <dsp:cNvPr id="0" name=""/>
        <dsp:cNvSpPr/>
      </dsp:nvSpPr>
      <dsp:spPr>
        <a:xfrm>
          <a:off x="3059191" y="-217336"/>
          <a:ext cx="2815628" cy="28156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04CD1-20BA-49A0-A209-B60293E265A4}">
      <dsp:nvSpPr>
        <dsp:cNvPr id="0" name=""/>
        <dsp:cNvSpPr/>
      </dsp:nvSpPr>
      <dsp:spPr>
        <a:xfrm>
          <a:off x="3396798" y="1910707"/>
          <a:ext cx="2089601" cy="129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Operation</a:t>
          </a:r>
        </a:p>
      </dsp:txBody>
      <dsp:txXfrm>
        <a:off x="3702813" y="2100413"/>
        <a:ext cx="1477571" cy="915982"/>
      </dsp:txXfrm>
    </dsp:sp>
    <dsp:sp modelId="{2C925DA8-0CB1-4A5F-A472-9435CB97C346}">
      <dsp:nvSpPr>
        <dsp:cNvPr id="0" name=""/>
        <dsp:cNvSpPr/>
      </dsp:nvSpPr>
      <dsp:spPr>
        <a:xfrm rot="16430260">
          <a:off x="4181231" y="1573239"/>
          <a:ext cx="651135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651135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90521" y="1570151"/>
        <a:ext cx="32556" cy="32556"/>
      </dsp:txXfrm>
    </dsp:sp>
    <dsp:sp modelId="{497B8648-BC72-4798-8EA6-A9E3643FB6F5}">
      <dsp:nvSpPr>
        <dsp:cNvPr id="0" name=""/>
        <dsp:cNvSpPr/>
      </dsp:nvSpPr>
      <dsp:spPr>
        <a:xfrm>
          <a:off x="3451002" y="-33317"/>
          <a:ext cx="2242004" cy="12953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8.1 Operational planning and control </a:t>
          </a:r>
        </a:p>
      </dsp:txBody>
      <dsp:txXfrm>
        <a:off x="3779336" y="156389"/>
        <a:ext cx="1585336" cy="915982"/>
      </dsp:txXfrm>
    </dsp:sp>
    <dsp:sp modelId="{AB1D36F2-1831-412F-8136-2F52199C4D45}">
      <dsp:nvSpPr>
        <dsp:cNvPr id="0" name=""/>
        <dsp:cNvSpPr/>
      </dsp:nvSpPr>
      <dsp:spPr>
        <a:xfrm rot="19910525">
          <a:off x="5179517" y="1911006"/>
          <a:ext cx="893931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893931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4135" y="1901847"/>
        <a:ext cx="44696" cy="44696"/>
      </dsp:txXfrm>
    </dsp:sp>
    <dsp:sp modelId="{4C3E439D-899C-40C1-B4E4-E6FB79660B5B}">
      <dsp:nvSpPr>
        <dsp:cNvPr id="0" name=""/>
        <dsp:cNvSpPr/>
      </dsp:nvSpPr>
      <dsp:spPr>
        <a:xfrm>
          <a:off x="5854197" y="685806"/>
          <a:ext cx="1751736" cy="12953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8.2 Requirements for products and services</a:t>
          </a:r>
        </a:p>
      </dsp:txBody>
      <dsp:txXfrm>
        <a:off x="6110733" y="875512"/>
        <a:ext cx="1238664" cy="915982"/>
      </dsp:txXfrm>
    </dsp:sp>
    <dsp:sp modelId="{395C75A2-4220-4BB6-A014-214C2EE4BF76}">
      <dsp:nvSpPr>
        <dsp:cNvPr id="0" name=""/>
        <dsp:cNvSpPr/>
      </dsp:nvSpPr>
      <dsp:spPr>
        <a:xfrm rot="672022">
          <a:off x="5432797" y="2783739"/>
          <a:ext cx="426784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426784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5520" y="2786259"/>
        <a:ext cx="21339" cy="21339"/>
      </dsp:txXfrm>
    </dsp:sp>
    <dsp:sp modelId="{801BE98A-3C2B-48E6-8603-426806C4B036}">
      <dsp:nvSpPr>
        <dsp:cNvPr id="0" name=""/>
        <dsp:cNvSpPr/>
      </dsp:nvSpPr>
      <dsp:spPr>
        <a:xfrm>
          <a:off x="5823449" y="2362199"/>
          <a:ext cx="1796544" cy="12953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8.3 Design and development of products and services</a:t>
          </a:r>
        </a:p>
      </dsp:txBody>
      <dsp:txXfrm>
        <a:off x="6086547" y="2551905"/>
        <a:ext cx="1270348" cy="915982"/>
      </dsp:txXfrm>
    </dsp:sp>
    <dsp:sp modelId="{CBF7B668-E800-4106-9B88-285488096D0F}">
      <dsp:nvSpPr>
        <dsp:cNvPr id="0" name=""/>
        <dsp:cNvSpPr/>
      </dsp:nvSpPr>
      <dsp:spPr>
        <a:xfrm rot="3857143">
          <a:off x="4610069" y="3373390"/>
          <a:ext cx="460714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460714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8909" y="3375062"/>
        <a:ext cx="23035" cy="23035"/>
      </dsp:txXfrm>
    </dsp:sp>
    <dsp:sp modelId="{B8C10E19-CDA0-40C1-8FCA-F4EA67D3757D}">
      <dsp:nvSpPr>
        <dsp:cNvPr id="0" name=""/>
        <dsp:cNvSpPr/>
      </dsp:nvSpPr>
      <dsp:spPr>
        <a:xfrm>
          <a:off x="4169356" y="3557306"/>
          <a:ext cx="2231447" cy="15052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8.4 Control of externally provided processes , products and services</a:t>
          </a:r>
        </a:p>
      </dsp:txBody>
      <dsp:txXfrm>
        <a:off x="4496144" y="3777739"/>
        <a:ext cx="1577871" cy="1064343"/>
      </dsp:txXfrm>
    </dsp:sp>
    <dsp:sp modelId="{EB861FC1-97F1-4918-B84D-6724C5C864E3}">
      <dsp:nvSpPr>
        <dsp:cNvPr id="0" name=""/>
        <dsp:cNvSpPr/>
      </dsp:nvSpPr>
      <dsp:spPr>
        <a:xfrm rot="7431125">
          <a:off x="3480527" y="3441912"/>
          <a:ext cx="719207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719207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22151" y="3437122"/>
        <a:ext cx="35960" cy="35960"/>
      </dsp:txXfrm>
    </dsp:sp>
    <dsp:sp modelId="{7017966E-7ACF-43D9-B2DD-52FD4673C55F}">
      <dsp:nvSpPr>
        <dsp:cNvPr id="0" name=""/>
        <dsp:cNvSpPr/>
      </dsp:nvSpPr>
      <dsp:spPr>
        <a:xfrm>
          <a:off x="2472601" y="3673064"/>
          <a:ext cx="1573762" cy="12953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8.5 Production and service provision</a:t>
          </a:r>
        </a:p>
      </dsp:txBody>
      <dsp:txXfrm>
        <a:off x="2703073" y="3862770"/>
        <a:ext cx="1112818" cy="915982"/>
      </dsp:txXfrm>
    </dsp:sp>
    <dsp:sp modelId="{95078B48-20EB-4830-95AA-E83A81957B8B}">
      <dsp:nvSpPr>
        <dsp:cNvPr id="0" name=""/>
        <dsp:cNvSpPr/>
      </dsp:nvSpPr>
      <dsp:spPr>
        <a:xfrm rot="10105359">
          <a:off x="3137479" y="2780080"/>
          <a:ext cx="315289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315289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87241" y="2785388"/>
        <a:ext cx="15764" cy="15764"/>
      </dsp:txXfrm>
    </dsp:sp>
    <dsp:sp modelId="{28665824-4BEF-4E92-A3D3-EEA11884C22F}">
      <dsp:nvSpPr>
        <dsp:cNvPr id="0" name=""/>
        <dsp:cNvSpPr/>
      </dsp:nvSpPr>
      <dsp:spPr>
        <a:xfrm>
          <a:off x="1295396" y="2362202"/>
          <a:ext cx="1884540" cy="12953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8.6 Release of products and services </a:t>
          </a:r>
        </a:p>
      </dsp:txBody>
      <dsp:txXfrm>
        <a:off x="1571380" y="2551908"/>
        <a:ext cx="1332572" cy="915982"/>
      </dsp:txXfrm>
    </dsp:sp>
    <dsp:sp modelId="{8E420A2A-A1DA-4C0D-A044-9B99DFA4188A}">
      <dsp:nvSpPr>
        <dsp:cNvPr id="0" name=""/>
        <dsp:cNvSpPr/>
      </dsp:nvSpPr>
      <dsp:spPr>
        <a:xfrm rot="12662553">
          <a:off x="3115331" y="1933891"/>
          <a:ext cx="621125" cy="26379"/>
        </a:xfrm>
        <a:custGeom>
          <a:avLst/>
          <a:gdLst/>
          <a:ahLst/>
          <a:cxnLst/>
          <a:rect l="0" t="0" r="0" b="0"/>
          <a:pathLst>
            <a:path>
              <a:moveTo>
                <a:pt x="0" y="13189"/>
              </a:moveTo>
              <a:lnTo>
                <a:pt x="621125" y="1318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10365" y="1931553"/>
        <a:ext cx="31056" cy="31056"/>
      </dsp:txXfrm>
    </dsp:sp>
    <dsp:sp modelId="{3F4D892F-D171-4AB9-951C-FDFB590B9B15}">
      <dsp:nvSpPr>
        <dsp:cNvPr id="0" name=""/>
        <dsp:cNvSpPr/>
      </dsp:nvSpPr>
      <dsp:spPr>
        <a:xfrm>
          <a:off x="1371603" y="609604"/>
          <a:ext cx="2033394" cy="14259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8.7 Control of nonconforming outputs </a:t>
          </a:r>
        </a:p>
      </dsp:txBody>
      <dsp:txXfrm>
        <a:off x="1669387" y="818431"/>
        <a:ext cx="1437826" cy="1008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BBF45-A477-41E7-B9CB-215B4302F41B}">
      <dsp:nvSpPr>
        <dsp:cNvPr id="0" name=""/>
        <dsp:cNvSpPr/>
      </dsp:nvSpPr>
      <dsp:spPr>
        <a:xfrm>
          <a:off x="3270527" y="1776376"/>
          <a:ext cx="1858489" cy="11863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Performance Evaluation</a:t>
          </a:r>
        </a:p>
      </dsp:txBody>
      <dsp:txXfrm>
        <a:off x="3328439" y="1834288"/>
        <a:ext cx="1742665" cy="1070519"/>
      </dsp:txXfrm>
    </dsp:sp>
    <dsp:sp modelId="{E22B36F4-D8E5-4B93-A7DC-A43D93FEE3A9}">
      <dsp:nvSpPr>
        <dsp:cNvPr id="0" name=""/>
        <dsp:cNvSpPr/>
      </dsp:nvSpPr>
      <dsp:spPr>
        <a:xfrm rot="16069264">
          <a:off x="3934844" y="1543064"/>
          <a:ext cx="4669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96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502F1-C71F-402B-AB55-A8D436AFDD87}">
      <dsp:nvSpPr>
        <dsp:cNvPr id="0" name=""/>
        <dsp:cNvSpPr/>
      </dsp:nvSpPr>
      <dsp:spPr>
        <a:xfrm>
          <a:off x="3065072" y="-78608"/>
          <a:ext cx="2135928" cy="13883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9.1 Monitoring, measurement, analysis and evaluation</a:t>
          </a:r>
        </a:p>
      </dsp:txBody>
      <dsp:txXfrm>
        <a:off x="3132846" y="-10834"/>
        <a:ext cx="2000380" cy="1252812"/>
      </dsp:txXfrm>
    </dsp:sp>
    <dsp:sp modelId="{10A02D3B-0E27-4B9B-AE2E-722888500386}">
      <dsp:nvSpPr>
        <dsp:cNvPr id="0" name=""/>
        <dsp:cNvSpPr/>
      </dsp:nvSpPr>
      <dsp:spPr>
        <a:xfrm rot="778572">
          <a:off x="5123479" y="2632367"/>
          <a:ext cx="4336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69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665B3-F57C-4213-835E-2AA3595A6648}">
      <dsp:nvSpPr>
        <dsp:cNvPr id="0" name=""/>
        <dsp:cNvSpPr/>
      </dsp:nvSpPr>
      <dsp:spPr>
        <a:xfrm>
          <a:off x="5551639" y="2242300"/>
          <a:ext cx="1698172" cy="126882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9.2 Internal Audit</a:t>
          </a:r>
        </a:p>
      </dsp:txBody>
      <dsp:txXfrm>
        <a:off x="5613578" y="2304239"/>
        <a:ext cx="1574294" cy="1144951"/>
      </dsp:txXfrm>
    </dsp:sp>
    <dsp:sp modelId="{31E5EC91-EA47-4B22-8535-11D51BE54FE4}">
      <dsp:nvSpPr>
        <dsp:cNvPr id="0" name=""/>
        <dsp:cNvSpPr/>
      </dsp:nvSpPr>
      <dsp:spPr>
        <a:xfrm rot="10005840">
          <a:off x="2991802" y="2620455"/>
          <a:ext cx="2824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47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74DF7-553A-424C-A7AB-DEEC74B644F8}">
      <dsp:nvSpPr>
        <dsp:cNvPr id="0" name=""/>
        <dsp:cNvSpPr/>
      </dsp:nvSpPr>
      <dsp:spPr>
        <a:xfrm>
          <a:off x="1067032" y="2242288"/>
          <a:ext cx="1928522" cy="12746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9.3 Management Review</a:t>
          </a:r>
        </a:p>
      </dsp:txBody>
      <dsp:txXfrm>
        <a:off x="1129254" y="2304510"/>
        <a:ext cx="1804078" cy="1150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1E4C-2B91-43DA-8E9E-30580FB0A535}">
      <dsp:nvSpPr>
        <dsp:cNvPr id="0" name=""/>
        <dsp:cNvSpPr/>
      </dsp:nvSpPr>
      <dsp:spPr>
        <a:xfrm>
          <a:off x="1185011" y="389004"/>
          <a:ext cx="5704761" cy="14583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F5526-0450-4879-AFE3-B5FFBB088BB3}">
      <dsp:nvSpPr>
        <dsp:cNvPr id="0" name=""/>
        <dsp:cNvSpPr/>
      </dsp:nvSpPr>
      <dsp:spPr>
        <a:xfrm>
          <a:off x="3629894" y="3740730"/>
          <a:ext cx="714375" cy="503898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C3F3B6A-D5F2-46BA-9715-F0509E75E167}">
      <dsp:nvSpPr>
        <dsp:cNvPr id="0" name=""/>
        <dsp:cNvSpPr/>
      </dsp:nvSpPr>
      <dsp:spPr>
        <a:xfrm>
          <a:off x="2244448" y="3779418"/>
          <a:ext cx="3429000" cy="85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Continual Improvement</a:t>
          </a:r>
        </a:p>
      </dsp:txBody>
      <dsp:txXfrm>
        <a:off x="2244448" y="3779418"/>
        <a:ext cx="3429000" cy="857250"/>
      </dsp:txXfrm>
    </dsp:sp>
    <dsp:sp modelId="{1E722C03-1115-4D37-9F8C-08C4D472C572}">
      <dsp:nvSpPr>
        <dsp:cNvPr id="0" name=""/>
        <dsp:cNvSpPr/>
      </dsp:nvSpPr>
      <dsp:spPr>
        <a:xfrm>
          <a:off x="2887076" y="1770428"/>
          <a:ext cx="2101029" cy="16066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10.3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Continual improvement</a:t>
          </a:r>
          <a:r>
            <a:rPr lang="en-US" sz="1600" b="1" kern="1200" dirty="0"/>
            <a:t>s</a:t>
          </a:r>
        </a:p>
      </dsp:txBody>
      <dsp:txXfrm>
        <a:off x="3194765" y="2005714"/>
        <a:ext cx="1485651" cy="1136064"/>
      </dsp:txXfrm>
    </dsp:sp>
    <dsp:sp modelId="{1231B422-9D65-4E59-B74F-35128B5A438C}">
      <dsp:nvSpPr>
        <dsp:cNvPr id="0" name=""/>
        <dsp:cNvSpPr/>
      </dsp:nvSpPr>
      <dsp:spPr>
        <a:xfrm>
          <a:off x="1886401" y="748135"/>
          <a:ext cx="2123172" cy="11762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10.2 Nonconformity and corrective action </a:t>
          </a:r>
        </a:p>
      </dsp:txBody>
      <dsp:txXfrm>
        <a:off x="2197332" y="920392"/>
        <a:ext cx="1501310" cy="831727"/>
      </dsp:txXfrm>
    </dsp:sp>
    <dsp:sp modelId="{9C19BA34-020F-4671-B9B9-7A5A863EB739}">
      <dsp:nvSpPr>
        <dsp:cNvPr id="0" name=""/>
        <dsp:cNvSpPr/>
      </dsp:nvSpPr>
      <dsp:spPr>
        <a:xfrm>
          <a:off x="4041704" y="709047"/>
          <a:ext cx="1285875" cy="12858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10.1 General </a:t>
          </a:r>
        </a:p>
      </dsp:txBody>
      <dsp:txXfrm>
        <a:off x="4230016" y="897359"/>
        <a:ext cx="909251" cy="909251"/>
      </dsp:txXfrm>
    </dsp:sp>
    <dsp:sp modelId="{A36B414C-6576-49E9-9C24-451EE9E08283}">
      <dsp:nvSpPr>
        <dsp:cNvPr id="0" name=""/>
        <dsp:cNvSpPr/>
      </dsp:nvSpPr>
      <dsp:spPr>
        <a:xfrm>
          <a:off x="1066806" y="207813"/>
          <a:ext cx="6001830" cy="35733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FAAA0-F241-4522-9062-11FE1408306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F1017-3899-43D3-987B-B478BD15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5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6B1EA-E321-4178-947C-5AEDE6724A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269" y="272441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A5F-0CB8-4300-84D1-6570E386F57E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7033A69-5328-4E4E-B40E-347E90A2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69" y="748237"/>
            <a:ext cx="7886700" cy="1325563"/>
          </a:xfrm>
          <a:prstGeom prst="rect">
            <a:avLst/>
          </a:prstGeom>
          <a:blipFill>
            <a:blip r:embed="rId2">
              <a:alphaModFix amt="90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EF55-60AA-4720-9283-1ECF70A702E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094D-5457-463C-BB84-99F7A98D687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9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6219-87B2-4613-B627-136A352007FE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42168"/>
            <a:ext cx="7886700" cy="1762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7856"/>
            <a:ext cx="7886700" cy="32817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064F-C692-4B4C-BA17-A1D0CF9673AC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2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02611"/>
            <a:ext cx="3886200" cy="4074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02611"/>
            <a:ext cx="3886200" cy="4074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A16A-9B59-4CFC-8DA1-1F3EEE67339C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2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DED1-43E7-419B-829A-E3E430451200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F17D-DB50-45C4-A739-F50AA48B038D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4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9389-BAE8-4723-ADED-CFA95F0088F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0C1-943F-4CF7-BBB8-0A0964F5ECE4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5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CAE-3121-43C1-A658-CB13DE732FAA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6926576B-2D7C-4D0D-95E1-04B6E80B475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552" y="136525"/>
            <a:ext cx="1402087" cy="461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726" y="597661"/>
            <a:ext cx="8818482" cy="1325563"/>
          </a:xfrm>
          <a:prstGeom prst="rect">
            <a:avLst/>
          </a:prstGeom>
          <a:blipFill>
            <a:blip r:embed="rId15">
              <a:alphaModFix amt="92000"/>
            </a:blip>
            <a:stretch>
              <a:fillRect b="-386092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26" y="2242310"/>
            <a:ext cx="8796545" cy="38052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61000"/>
                </a:schemeClr>
              </a:gs>
              <a:gs pos="100000">
                <a:schemeClr val="accent6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C9BB-320A-472F-9746-1EDFE1E0391F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CC62F-EF2D-4FF6-BD40-5117E4B9840B}"/>
              </a:ext>
            </a:extLst>
          </p:cNvPr>
          <p:cNvSpPr/>
          <p:nvPr/>
        </p:nvSpPr>
        <p:spPr>
          <a:xfrm>
            <a:off x="84797" y="597661"/>
            <a:ext cx="8906803" cy="61238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0"/>
                </a:schemeClr>
              </a:gs>
              <a:gs pos="100000">
                <a:schemeClr val="bg2">
                  <a:alpha val="16000"/>
                  <a:lumMod val="36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ergy Management - Study2Europe"/>
          <p:cNvPicPr/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flipH="1">
            <a:off x="228600" y="1774686"/>
            <a:ext cx="365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ISO 50001:2018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28600" y="838200"/>
            <a:ext cx="857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Energy Management System (EnMS)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CAAB7-0368-4BB3-ABEE-E951AD2C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C38BD-760C-4DF8-AD0E-B89915DF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4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447336"/>
              </p:ext>
            </p:extLst>
          </p:nvPr>
        </p:nvGraphicFramePr>
        <p:xfrm>
          <a:off x="762000" y="7620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0" y="592190"/>
            <a:ext cx="35814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Clause 5: Leadership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7D3BE9-701F-4746-B0C9-E5408083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D4F4EE-3BD4-496C-9042-A87FF0BF544C}"/>
              </a:ext>
            </a:extLst>
          </p:cNvPr>
          <p:cNvSpPr/>
          <p:nvPr/>
        </p:nvSpPr>
        <p:spPr>
          <a:xfrm>
            <a:off x="3660813" y="3550634"/>
            <a:ext cx="1845741" cy="1738107"/>
          </a:xfrm>
          <a:custGeom>
            <a:avLst/>
            <a:gdLst>
              <a:gd name="connsiteX0" fmla="*/ 0 w 1845741"/>
              <a:gd name="connsiteY0" fmla="*/ 869054 h 1738107"/>
              <a:gd name="connsiteX1" fmla="*/ 922871 w 1845741"/>
              <a:gd name="connsiteY1" fmla="*/ 0 h 1738107"/>
              <a:gd name="connsiteX2" fmla="*/ 1845742 w 1845741"/>
              <a:gd name="connsiteY2" fmla="*/ 869054 h 1738107"/>
              <a:gd name="connsiteX3" fmla="*/ 922871 w 1845741"/>
              <a:gd name="connsiteY3" fmla="*/ 1738108 h 1738107"/>
              <a:gd name="connsiteX4" fmla="*/ 0 w 1845741"/>
              <a:gd name="connsiteY4" fmla="*/ 869054 h 173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5741" h="1738107">
                <a:moveTo>
                  <a:pt x="0" y="869054"/>
                </a:moveTo>
                <a:cubicBezTo>
                  <a:pt x="0" y="389089"/>
                  <a:pt x="413183" y="0"/>
                  <a:pt x="922871" y="0"/>
                </a:cubicBezTo>
                <a:cubicBezTo>
                  <a:pt x="1432559" y="0"/>
                  <a:pt x="1845742" y="389089"/>
                  <a:pt x="1845742" y="869054"/>
                </a:cubicBezTo>
                <a:cubicBezTo>
                  <a:pt x="1845742" y="1349019"/>
                  <a:pt x="1432559" y="1738108"/>
                  <a:pt x="922871" y="1738108"/>
                </a:cubicBezTo>
                <a:cubicBezTo>
                  <a:pt x="413183" y="1738108"/>
                  <a:pt x="0" y="1349019"/>
                  <a:pt x="0" y="86905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323" tIns="287560" rIns="303323" bIns="28756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/>
              <a:t>Planning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5FA816-7261-436A-888F-2CF45540CAD0}"/>
              </a:ext>
            </a:extLst>
          </p:cNvPr>
          <p:cNvSpPr/>
          <p:nvPr/>
        </p:nvSpPr>
        <p:spPr>
          <a:xfrm rot="16200000">
            <a:off x="4452391" y="3052483"/>
            <a:ext cx="262587" cy="515718"/>
          </a:xfrm>
          <a:custGeom>
            <a:avLst/>
            <a:gdLst>
              <a:gd name="connsiteX0" fmla="*/ 0 w 262587"/>
              <a:gd name="connsiteY0" fmla="*/ 103144 h 515718"/>
              <a:gd name="connsiteX1" fmla="*/ 131294 w 262587"/>
              <a:gd name="connsiteY1" fmla="*/ 103144 h 515718"/>
              <a:gd name="connsiteX2" fmla="*/ 131294 w 262587"/>
              <a:gd name="connsiteY2" fmla="*/ 0 h 515718"/>
              <a:gd name="connsiteX3" fmla="*/ 262587 w 262587"/>
              <a:gd name="connsiteY3" fmla="*/ 257859 h 515718"/>
              <a:gd name="connsiteX4" fmla="*/ 131294 w 262587"/>
              <a:gd name="connsiteY4" fmla="*/ 515718 h 515718"/>
              <a:gd name="connsiteX5" fmla="*/ 131294 w 262587"/>
              <a:gd name="connsiteY5" fmla="*/ 412574 h 515718"/>
              <a:gd name="connsiteX6" fmla="*/ 0 w 262587"/>
              <a:gd name="connsiteY6" fmla="*/ 412574 h 515718"/>
              <a:gd name="connsiteX7" fmla="*/ 0 w 262587"/>
              <a:gd name="connsiteY7" fmla="*/ 103144 h 5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87" h="515718">
                <a:moveTo>
                  <a:pt x="0" y="103144"/>
                </a:moveTo>
                <a:lnTo>
                  <a:pt x="131294" y="103144"/>
                </a:lnTo>
                <a:lnTo>
                  <a:pt x="131294" y="0"/>
                </a:lnTo>
                <a:lnTo>
                  <a:pt x="262587" y="257859"/>
                </a:lnTo>
                <a:lnTo>
                  <a:pt x="131294" y="515718"/>
                </a:lnTo>
                <a:lnTo>
                  <a:pt x="131294" y="412574"/>
                </a:lnTo>
                <a:lnTo>
                  <a:pt x="0" y="412574"/>
                </a:lnTo>
                <a:lnTo>
                  <a:pt x="0" y="10314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144" rIns="78776" bIns="10314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9A1D5E-ABCB-4B4A-B2A9-4E1E1C7B94BE}"/>
              </a:ext>
            </a:extLst>
          </p:cNvPr>
          <p:cNvSpPr/>
          <p:nvPr/>
        </p:nvSpPr>
        <p:spPr>
          <a:xfrm>
            <a:off x="3034011" y="1538368"/>
            <a:ext cx="3099346" cy="1516819"/>
          </a:xfrm>
          <a:custGeom>
            <a:avLst/>
            <a:gdLst>
              <a:gd name="connsiteX0" fmla="*/ 0 w 3099346"/>
              <a:gd name="connsiteY0" fmla="*/ 758410 h 1516819"/>
              <a:gd name="connsiteX1" fmla="*/ 1549673 w 3099346"/>
              <a:gd name="connsiteY1" fmla="*/ 0 h 1516819"/>
              <a:gd name="connsiteX2" fmla="*/ 3099346 w 3099346"/>
              <a:gd name="connsiteY2" fmla="*/ 758410 h 1516819"/>
              <a:gd name="connsiteX3" fmla="*/ 1549673 w 3099346"/>
              <a:gd name="connsiteY3" fmla="*/ 1516820 h 1516819"/>
              <a:gd name="connsiteX4" fmla="*/ 0 w 3099346"/>
              <a:gd name="connsiteY4" fmla="*/ 758410 h 15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346" h="1516819">
                <a:moveTo>
                  <a:pt x="0" y="758410"/>
                </a:moveTo>
                <a:cubicBezTo>
                  <a:pt x="0" y="339552"/>
                  <a:pt x="693812" y="0"/>
                  <a:pt x="1549673" y="0"/>
                </a:cubicBezTo>
                <a:cubicBezTo>
                  <a:pt x="2405534" y="0"/>
                  <a:pt x="3099346" y="339552"/>
                  <a:pt x="3099346" y="758410"/>
                </a:cubicBezTo>
                <a:cubicBezTo>
                  <a:pt x="3099346" y="1177268"/>
                  <a:pt x="2405534" y="1516820"/>
                  <a:pt x="1549673" y="1516820"/>
                </a:cubicBezTo>
                <a:cubicBezTo>
                  <a:pt x="693812" y="1516820"/>
                  <a:pt x="0" y="1177268"/>
                  <a:pt x="0" y="75841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369" tIns="252613" rIns="484369" bIns="252613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6.1 Actions to address risks &amp; opportunities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17C0B0-E0FE-4927-8596-967329DB5FAF}"/>
              </a:ext>
            </a:extLst>
          </p:cNvPr>
          <p:cNvSpPr/>
          <p:nvPr/>
        </p:nvSpPr>
        <p:spPr>
          <a:xfrm rot="1042303">
            <a:off x="5583858" y="4526826"/>
            <a:ext cx="333108" cy="515718"/>
          </a:xfrm>
          <a:custGeom>
            <a:avLst/>
            <a:gdLst>
              <a:gd name="connsiteX0" fmla="*/ 0 w 333108"/>
              <a:gd name="connsiteY0" fmla="*/ 103144 h 515718"/>
              <a:gd name="connsiteX1" fmla="*/ 166554 w 333108"/>
              <a:gd name="connsiteY1" fmla="*/ 103144 h 515718"/>
              <a:gd name="connsiteX2" fmla="*/ 166554 w 333108"/>
              <a:gd name="connsiteY2" fmla="*/ 0 h 515718"/>
              <a:gd name="connsiteX3" fmla="*/ 333108 w 333108"/>
              <a:gd name="connsiteY3" fmla="*/ 257859 h 515718"/>
              <a:gd name="connsiteX4" fmla="*/ 166554 w 333108"/>
              <a:gd name="connsiteY4" fmla="*/ 515718 h 515718"/>
              <a:gd name="connsiteX5" fmla="*/ 166554 w 333108"/>
              <a:gd name="connsiteY5" fmla="*/ 412574 h 515718"/>
              <a:gd name="connsiteX6" fmla="*/ 0 w 333108"/>
              <a:gd name="connsiteY6" fmla="*/ 412574 h 515718"/>
              <a:gd name="connsiteX7" fmla="*/ 0 w 333108"/>
              <a:gd name="connsiteY7" fmla="*/ 103144 h 5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108" h="515718">
                <a:moveTo>
                  <a:pt x="0" y="103144"/>
                </a:moveTo>
                <a:lnTo>
                  <a:pt x="166554" y="103144"/>
                </a:lnTo>
                <a:lnTo>
                  <a:pt x="166554" y="0"/>
                </a:lnTo>
                <a:lnTo>
                  <a:pt x="333108" y="257859"/>
                </a:lnTo>
                <a:lnTo>
                  <a:pt x="166554" y="515718"/>
                </a:lnTo>
                <a:lnTo>
                  <a:pt x="166554" y="412574"/>
                </a:lnTo>
                <a:lnTo>
                  <a:pt x="0" y="412574"/>
                </a:lnTo>
                <a:lnTo>
                  <a:pt x="0" y="10314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144" rIns="99931" bIns="10314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D41FFB-1A43-4EA1-AADB-61AB73C983C2}"/>
              </a:ext>
            </a:extLst>
          </p:cNvPr>
          <p:cNvSpPr/>
          <p:nvPr/>
        </p:nvSpPr>
        <p:spPr>
          <a:xfrm>
            <a:off x="5919075" y="4383484"/>
            <a:ext cx="2767724" cy="1773783"/>
          </a:xfrm>
          <a:custGeom>
            <a:avLst/>
            <a:gdLst>
              <a:gd name="connsiteX0" fmla="*/ 0 w 2767724"/>
              <a:gd name="connsiteY0" fmla="*/ 886892 h 1773783"/>
              <a:gd name="connsiteX1" fmla="*/ 1383862 w 2767724"/>
              <a:gd name="connsiteY1" fmla="*/ 0 h 1773783"/>
              <a:gd name="connsiteX2" fmla="*/ 2767724 w 2767724"/>
              <a:gd name="connsiteY2" fmla="*/ 886892 h 1773783"/>
              <a:gd name="connsiteX3" fmla="*/ 1383862 w 2767724"/>
              <a:gd name="connsiteY3" fmla="*/ 1773784 h 1773783"/>
              <a:gd name="connsiteX4" fmla="*/ 0 w 2767724"/>
              <a:gd name="connsiteY4" fmla="*/ 886892 h 177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724" h="1773783">
                <a:moveTo>
                  <a:pt x="0" y="886892"/>
                </a:moveTo>
                <a:cubicBezTo>
                  <a:pt x="0" y="397075"/>
                  <a:pt x="619576" y="0"/>
                  <a:pt x="1383862" y="0"/>
                </a:cubicBezTo>
                <a:cubicBezTo>
                  <a:pt x="2148148" y="0"/>
                  <a:pt x="2767724" y="397075"/>
                  <a:pt x="2767724" y="886892"/>
                </a:cubicBezTo>
                <a:cubicBezTo>
                  <a:pt x="2767724" y="1376709"/>
                  <a:pt x="2148148" y="1773784"/>
                  <a:pt x="1383862" y="1773784"/>
                </a:cubicBezTo>
                <a:cubicBezTo>
                  <a:pt x="619576" y="1773784"/>
                  <a:pt x="0" y="1376709"/>
                  <a:pt x="0" y="88689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804" tIns="290245" rIns="435804" bIns="29024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6.2 Quality objectives &amp; planning to achieve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281760-65F0-4110-80F7-DA769D59D942}"/>
              </a:ext>
            </a:extLst>
          </p:cNvPr>
          <p:cNvSpPr/>
          <p:nvPr/>
        </p:nvSpPr>
        <p:spPr>
          <a:xfrm rot="20578320">
            <a:off x="3352375" y="4499544"/>
            <a:ext cx="257232" cy="515719"/>
          </a:xfrm>
          <a:custGeom>
            <a:avLst/>
            <a:gdLst>
              <a:gd name="connsiteX0" fmla="*/ 0 w 257231"/>
              <a:gd name="connsiteY0" fmla="*/ 103144 h 515718"/>
              <a:gd name="connsiteX1" fmla="*/ 128616 w 257231"/>
              <a:gd name="connsiteY1" fmla="*/ 103144 h 515718"/>
              <a:gd name="connsiteX2" fmla="*/ 128616 w 257231"/>
              <a:gd name="connsiteY2" fmla="*/ 0 h 515718"/>
              <a:gd name="connsiteX3" fmla="*/ 257231 w 257231"/>
              <a:gd name="connsiteY3" fmla="*/ 257859 h 515718"/>
              <a:gd name="connsiteX4" fmla="*/ 128616 w 257231"/>
              <a:gd name="connsiteY4" fmla="*/ 515718 h 515718"/>
              <a:gd name="connsiteX5" fmla="*/ 128616 w 257231"/>
              <a:gd name="connsiteY5" fmla="*/ 412574 h 515718"/>
              <a:gd name="connsiteX6" fmla="*/ 0 w 257231"/>
              <a:gd name="connsiteY6" fmla="*/ 412574 h 515718"/>
              <a:gd name="connsiteX7" fmla="*/ 0 w 257231"/>
              <a:gd name="connsiteY7" fmla="*/ 103144 h 5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231" h="515718">
                <a:moveTo>
                  <a:pt x="257230" y="412574"/>
                </a:moveTo>
                <a:lnTo>
                  <a:pt x="128615" y="412574"/>
                </a:lnTo>
                <a:lnTo>
                  <a:pt x="128615" y="515718"/>
                </a:lnTo>
                <a:lnTo>
                  <a:pt x="1" y="257859"/>
                </a:lnTo>
                <a:lnTo>
                  <a:pt x="128615" y="0"/>
                </a:lnTo>
                <a:lnTo>
                  <a:pt x="128615" y="103144"/>
                </a:lnTo>
                <a:lnTo>
                  <a:pt x="257230" y="103144"/>
                </a:lnTo>
                <a:lnTo>
                  <a:pt x="257230" y="4125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169" tIns="103144" rIns="0" bIns="103144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F14E9B-1D2D-4924-B220-1D36751B7A9A}"/>
              </a:ext>
            </a:extLst>
          </p:cNvPr>
          <p:cNvSpPr/>
          <p:nvPr/>
        </p:nvSpPr>
        <p:spPr>
          <a:xfrm>
            <a:off x="748005" y="4454529"/>
            <a:ext cx="2662062" cy="1464488"/>
          </a:xfrm>
          <a:custGeom>
            <a:avLst/>
            <a:gdLst>
              <a:gd name="connsiteX0" fmla="*/ 0 w 2662062"/>
              <a:gd name="connsiteY0" fmla="*/ 732244 h 1464488"/>
              <a:gd name="connsiteX1" fmla="*/ 1331031 w 2662062"/>
              <a:gd name="connsiteY1" fmla="*/ 0 h 1464488"/>
              <a:gd name="connsiteX2" fmla="*/ 2662062 w 2662062"/>
              <a:gd name="connsiteY2" fmla="*/ 732244 h 1464488"/>
              <a:gd name="connsiteX3" fmla="*/ 1331031 w 2662062"/>
              <a:gd name="connsiteY3" fmla="*/ 1464488 h 1464488"/>
              <a:gd name="connsiteX4" fmla="*/ 0 w 2662062"/>
              <a:gd name="connsiteY4" fmla="*/ 732244 h 146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062" h="1464488">
                <a:moveTo>
                  <a:pt x="0" y="732244"/>
                </a:moveTo>
                <a:cubicBezTo>
                  <a:pt x="0" y="327837"/>
                  <a:pt x="595923" y="0"/>
                  <a:pt x="1331031" y="0"/>
                </a:cubicBezTo>
                <a:cubicBezTo>
                  <a:pt x="2066139" y="0"/>
                  <a:pt x="2662062" y="327837"/>
                  <a:pt x="2662062" y="732244"/>
                </a:cubicBezTo>
                <a:cubicBezTo>
                  <a:pt x="2662062" y="1136651"/>
                  <a:pt x="2066139" y="1464488"/>
                  <a:pt x="1331031" y="1464488"/>
                </a:cubicBezTo>
                <a:cubicBezTo>
                  <a:pt x="595923" y="1464488"/>
                  <a:pt x="0" y="1136651"/>
                  <a:pt x="0" y="73224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0330" tIns="244949" rIns="420330" bIns="24494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6.3 Planning of changes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0" y="916752"/>
            <a:ext cx="3374681" cy="683448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Clause 6. Planning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EA849C-0EE0-4357-862B-C379090D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F8736A-A500-4F02-8944-D9AC7BB1C907}"/>
              </a:ext>
            </a:extLst>
          </p:cNvPr>
          <p:cNvSpPr/>
          <p:nvPr/>
        </p:nvSpPr>
        <p:spPr>
          <a:xfrm>
            <a:off x="3865305" y="3054283"/>
            <a:ext cx="1722956" cy="1279847"/>
          </a:xfrm>
          <a:custGeom>
            <a:avLst/>
            <a:gdLst>
              <a:gd name="connsiteX0" fmla="*/ 0 w 1722956"/>
              <a:gd name="connsiteY0" fmla="*/ 639924 h 1279847"/>
              <a:gd name="connsiteX1" fmla="*/ 861478 w 1722956"/>
              <a:gd name="connsiteY1" fmla="*/ 0 h 1279847"/>
              <a:gd name="connsiteX2" fmla="*/ 1722956 w 1722956"/>
              <a:gd name="connsiteY2" fmla="*/ 639924 h 1279847"/>
              <a:gd name="connsiteX3" fmla="*/ 861478 w 1722956"/>
              <a:gd name="connsiteY3" fmla="*/ 1279848 h 1279847"/>
              <a:gd name="connsiteX4" fmla="*/ 0 w 1722956"/>
              <a:gd name="connsiteY4" fmla="*/ 639924 h 127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956" h="1279847">
                <a:moveTo>
                  <a:pt x="0" y="639924"/>
                </a:moveTo>
                <a:cubicBezTo>
                  <a:pt x="0" y="286504"/>
                  <a:pt x="385697" y="0"/>
                  <a:pt x="861478" y="0"/>
                </a:cubicBezTo>
                <a:cubicBezTo>
                  <a:pt x="1337259" y="0"/>
                  <a:pt x="1722956" y="286504"/>
                  <a:pt x="1722956" y="639924"/>
                </a:cubicBezTo>
                <a:cubicBezTo>
                  <a:pt x="1722956" y="993344"/>
                  <a:pt x="1337259" y="1279848"/>
                  <a:pt x="861478" y="1279848"/>
                </a:cubicBezTo>
                <a:cubicBezTo>
                  <a:pt x="385697" y="1279848"/>
                  <a:pt x="0" y="993344"/>
                  <a:pt x="0" y="63992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2801" tIns="217909" rIns="282801" bIns="21790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/>
              <a:t>Support</a:t>
            </a:r>
            <a:endParaRPr lang="en-US" sz="24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965CDDE-4047-4DC3-8B26-17CFC2C57575}"/>
              </a:ext>
            </a:extLst>
          </p:cNvPr>
          <p:cNvSpPr/>
          <p:nvPr/>
        </p:nvSpPr>
        <p:spPr>
          <a:xfrm rot="16200000">
            <a:off x="4622848" y="2646489"/>
            <a:ext cx="207870" cy="435148"/>
          </a:xfrm>
          <a:custGeom>
            <a:avLst/>
            <a:gdLst>
              <a:gd name="connsiteX0" fmla="*/ 0 w 207870"/>
              <a:gd name="connsiteY0" fmla="*/ 87030 h 435148"/>
              <a:gd name="connsiteX1" fmla="*/ 103935 w 207870"/>
              <a:gd name="connsiteY1" fmla="*/ 87030 h 435148"/>
              <a:gd name="connsiteX2" fmla="*/ 103935 w 207870"/>
              <a:gd name="connsiteY2" fmla="*/ 0 h 435148"/>
              <a:gd name="connsiteX3" fmla="*/ 207870 w 207870"/>
              <a:gd name="connsiteY3" fmla="*/ 217574 h 435148"/>
              <a:gd name="connsiteX4" fmla="*/ 103935 w 207870"/>
              <a:gd name="connsiteY4" fmla="*/ 435148 h 435148"/>
              <a:gd name="connsiteX5" fmla="*/ 103935 w 207870"/>
              <a:gd name="connsiteY5" fmla="*/ 348118 h 435148"/>
              <a:gd name="connsiteX6" fmla="*/ 0 w 207870"/>
              <a:gd name="connsiteY6" fmla="*/ 348118 h 435148"/>
              <a:gd name="connsiteX7" fmla="*/ 0 w 207870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70" h="435148">
                <a:moveTo>
                  <a:pt x="0" y="87030"/>
                </a:moveTo>
                <a:lnTo>
                  <a:pt x="103935" y="87030"/>
                </a:lnTo>
                <a:lnTo>
                  <a:pt x="103935" y="0"/>
                </a:lnTo>
                <a:lnTo>
                  <a:pt x="207870" y="217574"/>
                </a:lnTo>
                <a:lnTo>
                  <a:pt x="103935" y="435148"/>
                </a:lnTo>
                <a:lnTo>
                  <a:pt x="103935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-1" tIns="87030" rIns="62361" bIns="8702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C41B92-E3AC-456C-B416-BF2455513A4A}"/>
              </a:ext>
            </a:extLst>
          </p:cNvPr>
          <p:cNvSpPr/>
          <p:nvPr/>
        </p:nvSpPr>
        <p:spPr>
          <a:xfrm>
            <a:off x="3730755" y="1143000"/>
            <a:ext cx="1992056" cy="1519076"/>
          </a:xfrm>
          <a:custGeom>
            <a:avLst/>
            <a:gdLst>
              <a:gd name="connsiteX0" fmla="*/ 0 w 1992056"/>
              <a:gd name="connsiteY0" fmla="*/ 759538 h 1519076"/>
              <a:gd name="connsiteX1" fmla="*/ 996028 w 1992056"/>
              <a:gd name="connsiteY1" fmla="*/ 0 h 1519076"/>
              <a:gd name="connsiteX2" fmla="*/ 1992056 w 1992056"/>
              <a:gd name="connsiteY2" fmla="*/ 759538 h 1519076"/>
              <a:gd name="connsiteX3" fmla="*/ 996028 w 1992056"/>
              <a:gd name="connsiteY3" fmla="*/ 1519076 h 1519076"/>
              <a:gd name="connsiteX4" fmla="*/ 0 w 1992056"/>
              <a:gd name="connsiteY4" fmla="*/ 759538 h 151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56" h="1519076">
                <a:moveTo>
                  <a:pt x="0" y="759538"/>
                </a:moveTo>
                <a:cubicBezTo>
                  <a:pt x="0" y="340057"/>
                  <a:pt x="445937" y="0"/>
                  <a:pt x="996028" y="0"/>
                </a:cubicBezTo>
                <a:cubicBezTo>
                  <a:pt x="1546119" y="0"/>
                  <a:pt x="1992056" y="340057"/>
                  <a:pt x="1992056" y="759538"/>
                </a:cubicBezTo>
                <a:cubicBezTo>
                  <a:pt x="1992056" y="1179019"/>
                  <a:pt x="1546119" y="1519076"/>
                  <a:pt x="996028" y="1519076"/>
                </a:cubicBezTo>
                <a:cubicBezTo>
                  <a:pt x="445937" y="1519076"/>
                  <a:pt x="0" y="1179019"/>
                  <a:pt x="0" y="75953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14590" tIns="245324" rIns="314590" bIns="245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7.1 resources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E165F4-1B8D-46C1-9E63-4A37B4475D3C}"/>
              </a:ext>
            </a:extLst>
          </p:cNvPr>
          <p:cNvSpPr/>
          <p:nvPr/>
        </p:nvSpPr>
        <p:spPr>
          <a:xfrm rot="20749954">
            <a:off x="5639943" y="3214345"/>
            <a:ext cx="251751" cy="435148"/>
          </a:xfrm>
          <a:custGeom>
            <a:avLst/>
            <a:gdLst>
              <a:gd name="connsiteX0" fmla="*/ 0 w 251751"/>
              <a:gd name="connsiteY0" fmla="*/ 87030 h 435148"/>
              <a:gd name="connsiteX1" fmla="*/ 125876 w 251751"/>
              <a:gd name="connsiteY1" fmla="*/ 87030 h 435148"/>
              <a:gd name="connsiteX2" fmla="*/ 125876 w 251751"/>
              <a:gd name="connsiteY2" fmla="*/ 0 h 435148"/>
              <a:gd name="connsiteX3" fmla="*/ 251751 w 251751"/>
              <a:gd name="connsiteY3" fmla="*/ 217574 h 435148"/>
              <a:gd name="connsiteX4" fmla="*/ 125876 w 251751"/>
              <a:gd name="connsiteY4" fmla="*/ 435148 h 435148"/>
              <a:gd name="connsiteX5" fmla="*/ 125876 w 251751"/>
              <a:gd name="connsiteY5" fmla="*/ 348118 h 435148"/>
              <a:gd name="connsiteX6" fmla="*/ 0 w 251751"/>
              <a:gd name="connsiteY6" fmla="*/ 348118 h 435148"/>
              <a:gd name="connsiteX7" fmla="*/ 0 w 251751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51" h="435148">
                <a:moveTo>
                  <a:pt x="0" y="87030"/>
                </a:moveTo>
                <a:lnTo>
                  <a:pt x="125876" y="87030"/>
                </a:lnTo>
                <a:lnTo>
                  <a:pt x="125876" y="0"/>
                </a:lnTo>
                <a:lnTo>
                  <a:pt x="251751" y="217574"/>
                </a:lnTo>
                <a:lnTo>
                  <a:pt x="125876" y="435148"/>
                </a:lnTo>
                <a:lnTo>
                  <a:pt x="125876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87030" rIns="75524" bIns="8702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9B39431-3E64-47D8-88AA-BBE6946BA2B4}"/>
              </a:ext>
            </a:extLst>
          </p:cNvPr>
          <p:cNvSpPr/>
          <p:nvPr/>
        </p:nvSpPr>
        <p:spPr>
          <a:xfrm>
            <a:off x="5956714" y="2377214"/>
            <a:ext cx="1936895" cy="1524093"/>
          </a:xfrm>
          <a:custGeom>
            <a:avLst/>
            <a:gdLst>
              <a:gd name="connsiteX0" fmla="*/ 0 w 1936895"/>
              <a:gd name="connsiteY0" fmla="*/ 762047 h 1524093"/>
              <a:gd name="connsiteX1" fmla="*/ 968448 w 1936895"/>
              <a:gd name="connsiteY1" fmla="*/ 0 h 1524093"/>
              <a:gd name="connsiteX2" fmla="*/ 1936896 w 1936895"/>
              <a:gd name="connsiteY2" fmla="*/ 762047 h 1524093"/>
              <a:gd name="connsiteX3" fmla="*/ 968448 w 1936895"/>
              <a:gd name="connsiteY3" fmla="*/ 1524094 h 1524093"/>
              <a:gd name="connsiteX4" fmla="*/ 0 w 1936895"/>
              <a:gd name="connsiteY4" fmla="*/ 762047 h 152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895" h="1524093">
                <a:moveTo>
                  <a:pt x="0" y="762047"/>
                </a:moveTo>
                <a:cubicBezTo>
                  <a:pt x="0" y="341180"/>
                  <a:pt x="433589" y="0"/>
                  <a:pt x="968448" y="0"/>
                </a:cubicBezTo>
                <a:cubicBezTo>
                  <a:pt x="1503307" y="0"/>
                  <a:pt x="1936896" y="341180"/>
                  <a:pt x="1936896" y="762047"/>
                </a:cubicBezTo>
                <a:cubicBezTo>
                  <a:pt x="1936896" y="1182914"/>
                  <a:pt x="1503307" y="1524094"/>
                  <a:pt x="968448" y="1524094"/>
                </a:cubicBezTo>
                <a:cubicBezTo>
                  <a:pt x="433589" y="1524094"/>
                  <a:pt x="0" y="1182914"/>
                  <a:pt x="0" y="76204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6512" tIns="246058" rIns="306512" bIns="24605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7.2 Competence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6222D4-A3DC-43A6-ADCC-BB8890C6FD16}"/>
              </a:ext>
            </a:extLst>
          </p:cNvPr>
          <p:cNvSpPr/>
          <p:nvPr/>
        </p:nvSpPr>
        <p:spPr>
          <a:xfrm rot="2766679">
            <a:off x="5260792" y="4160027"/>
            <a:ext cx="246750" cy="435148"/>
          </a:xfrm>
          <a:custGeom>
            <a:avLst/>
            <a:gdLst>
              <a:gd name="connsiteX0" fmla="*/ 0 w 246750"/>
              <a:gd name="connsiteY0" fmla="*/ 87030 h 435148"/>
              <a:gd name="connsiteX1" fmla="*/ 123375 w 246750"/>
              <a:gd name="connsiteY1" fmla="*/ 87030 h 435148"/>
              <a:gd name="connsiteX2" fmla="*/ 123375 w 246750"/>
              <a:gd name="connsiteY2" fmla="*/ 0 h 435148"/>
              <a:gd name="connsiteX3" fmla="*/ 246750 w 246750"/>
              <a:gd name="connsiteY3" fmla="*/ 217574 h 435148"/>
              <a:gd name="connsiteX4" fmla="*/ 123375 w 246750"/>
              <a:gd name="connsiteY4" fmla="*/ 435148 h 435148"/>
              <a:gd name="connsiteX5" fmla="*/ 123375 w 246750"/>
              <a:gd name="connsiteY5" fmla="*/ 348118 h 435148"/>
              <a:gd name="connsiteX6" fmla="*/ 0 w 246750"/>
              <a:gd name="connsiteY6" fmla="*/ 348118 h 435148"/>
              <a:gd name="connsiteX7" fmla="*/ 0 w 246750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750" h="435148">
                <a:moveTo>
                  <a:pt x="0" y="87030"/>
                </a:moveTo>
                <a:lnTo>
                  <a:pt x="123375" y="87030"/>
                </a:lnTo>
                <a:lnTo>
                  <a:pt x="123375" y="0"/>
                </a:lnTo>
                <a:lnTo>
                  <a:pt x="246750" y="217574"/>
                </a:lnTo>
                <a:lnTo>
                  <a:pt x="123375" y="435148"/>
                </a:lnTo>
                <a:lnTo>
                  <a:pt x="123375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87030" rIns="74024" bIns="87029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338D86F-CAE0-4B66-9E3C-5D3296729735}"/>
              </a:ext>
            </a:extLst>
          </p:cNvPr>
          <p:cNvSpPr/>
          <p:nvPr/>
        </p:nvSpPr>
        <p:spPr>
          <a:xfrm>
            <a:off x="5074197" y="4435992"/>
            <a:ext cx="2093817" cy="1415408"/>
          </a:xfrm>
          <a:custGeom>
            <a:avLst/>
            <a:gdLst>
              <a:gd name="connsiteX0" fmla="*/ 0 w 2093817"/>
              <a:gd name="connsiteY0" fmla="*/ 707704 h 1415408"/>
              <a:gd name="connsiteX1" fmla="*/ 1046909 w 2093817"/>
              <a:gd name="connsiteY1" fmla="*/ 0 h 1415408"/>
              <a:gd name="connsiteX2" fmla="*/ 2093818 w 2093817"/>
              <a:gd name="connsiteY2" fmla="*/ 707704 h 1415408"/>
              <a:gd name="connsiteX3" fmla="*/ 1046909 w 2093817"/>
              <a:gd name="connsiteY3" fmla="*/ 1415408 h 1415408"/>
              <a:gd name="connsiteX4" fmla="*/ 0 w 2093817"/>
              <a:gd name="connsiteY4" fmla="*/ 707704 h 14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817" h="1415408">
                <a:moveTo>
                  <a:pt x="0" y="707704"/>
                </a:moveTo>
                <a:cubicBezTo>
                  <a:pt x="0" y="316850"/>
                  <a:pt x="468717" y="0"/>
                  <a:pt x="1046909" y="0"/>
                </a:cubicBezTo>
                <a:cubicBezTo>
                  <a:pt x="1625101" y="0"/>
                  <a:pt x="2093818" y="316850"/>
                  <a:pt x="2093818" y="707704"/>
                </a:cubicBezTo>
                <a:cubicBezTo>
                  <a:pt x="2093818" y="1098558"/>
                  <a:pt x="1625101" y="1415408"/>
                  <a:pt x="1046909" y="1415408"/>
                </a:cubicBezTo>
                <a:cubicBezTo>
                  <a:pt x="468717" y="1415408"/>
                  <a:pt x="0" y="1098558"/>
                  <a:pt x="0" y="70770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9492" tIns="230142" rIns="329492" bIns="23014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7.3 Awareness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27B1E7-380D-48FF-B960-438381F6FBBF}"/>
              </a:ext>
            </a:extLst>
          </p:cNvPr>
          <p:cNvSpPr/>
          <p:nvPr/>
        </p:nvSpPr>
        <p:spPr>
          <a:xfrm rot="18908813">
            <a:off x="4000896" y="4107659"/>
            <a:ext cx="183235" cy="435149"/>
          </a:xfrm>
          <a:custGeom>
            <a:avLst/>
            <a:gdLst>
              <a:gd name="connsiteX0" fmla="*/ 0 w 183234"/>
              <a:gd name="connsiteY0" fmla="*/ 87030 h 435148"/>
              <a:gd name="connsiteX1" fmla="*/ 91617 w 183234"/>
              <a:gd name="connsiteY1" fmla="*/ 87030 h 435148"/>
              <a:gd name="connsiteX2" fmla="*/ 91617 w 183234"/>
              <a:gd name="connsiteY2" fmla="*/ 0 h 435148"/>
              <a:gd name="connsiteX3" fmla="*/ 183234 w 183234"/>
              <a:gd name="connsiteY3" fmla="*/ 217574 h 435148"/>
              <a:gd name="connsiteX4" fmla="*/ 91617 w 183234"/>
              <a:gd name="connsiteY4" fmla="*/ 435148 h 435148"/>
              <a:gd name="connsiteX5" fmla="*/ 91617 w 183234"/>
              <a:gd name="connsiteY5" fmla="*/ 348118 h 435148"/>
              <a:gd name="connsiteX6" fmla="*/ 0 w 183234"/>
              <a:gd name="connsiteY6" fmla="*/ 348118 h 435148"/>
              <a:gd name="connsiteX7" fmla="*/ 0 w 183234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234" h="435148">
                <a:moveTo>
                  <a:pt x="183233" y="348118"/>
                </a:moveTo>
                <a:lnTo>
                  <a:pt x="91617" y="348118"/>
                </a:lnTo>
                <a:lnTo>
                  <a:pt x="91617" y="435148"/>
                </a:lnTo>
                <a:lnTo>
                  <a:pt x="1" y="217574"/>
                </a:lnTo>
                <a:lnTo>
                  <a:pt x="91617" y="0"/>
                </a:lnTo>
                <a:lnTo>
                  <a:pt x="91617" y="87030"/>
                </a:lnTo>
                <a:lnTo>
                  <a:pt x="183233" y="87030"/>
                </a:lnTo>
                <a:lnTo>
                  <a:pt x="183233" y="3481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69" tIns="87030" rIns="1" bIns="870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1C9029-72EF-4C4A-9A9A-36159203CDEA}"/>
              </a:ext>
            </a:extLst>
          </p:cNvPr>
          <p:cNvSpPr/>
          <p:nvPr/>
        </p:nvSpPr>
        <p:spPr>
          <a:xfrm>
            <a:off x="2102408" y="4282210"/>
            <a:ext cx="2337654" cy="1720204"/>
          </a:xfrm>
          <a:custGeom>
            <a:avLst/>
            <a:gdLst>
              <a:gd name="connsiteX0" fmla="*/ 0 w 2337654"/>
              <a:gd name="connsiteY0" fmla="*/ 860102 h 1720204"/>
              <a:gd name="connsiteX1" fmla="*/ 1168827 w 2337654"/>
              <a:gd name="connsiteY1" fmla="*/ 0 h 1720204"/>
              <a:gd name="connsiteX2" fmla="*/ 2337654 w 2337654"/>
              <a:gd name="connsiteY2" fmla="*/ 860102 h 1720204"/>
              <a:gd name="connsiteX3" fmla="*/ 1168827 w 2337654"/>
              <a:gd name="connsiteY3" fmla="*/ 1720204 h 1720204"/>
              <a:gd name="connsiteX4" fmla="*/ 0 w 2337654"/>
              <a:gd name="connsiteY4" fmla="*/ 860102 h 172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654" h="1720204">
                <a:moveTo>
                  <a:pt x="0" y="860102"/>
                </a:moveTo>
                <a:cubicBezTo>
                  <a:pt x="0" y="385081"/>
                  <a:pt x="523302" y="0"/>
                  <a:pt x="1168827" y="0"/>
                </a:cubicBezTo>
                <a:cubicBezTo>
                  <a:pt x="1814352" y="0"/>
                  <a:pt x="2337654" y="385081"/>
                  <a:pt x="2337654" y="860102"/>
                </a:cubicBezTo>
                <a:cubicBezTo>
                  <a:pt x="2337654" y="1335123"/>
                  <a:pt x="1814352" y="1720204"/>
                  <a:pt x="1168827" y="1720204"/>
                </a:cubicBezTo>
                <a:cubicBezTo>
                  <a:pt x="523302" y="1720204"/>
                  <a:pt x="0" y="1335123"/>
                  <a:pt x="0" y="86010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65202" tIns="274778" rIns="365202" bIns="27477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7.4 communication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82FCD6-94A7-4161-8BDC-43C05F39046D}"/>
              </a:ext>
            </a:extLst>
          </p:cNvPr>
          <p:cNvSpPr/>
          <p:nvPr/>
        </p:nvSpPr>
        <p:spPr>
          <a:xfrm rot="981072">
            <a:off x="3678134" y="3195304"/>
            <a:ext cx="179529" cy="435149"/>
          </a:xfrm>
          <a:custGeom>
            <a:avLst/>
            <a:gdLst>
              <a:gd name="connsiteX0" fmla="*/ 0 w 179528"/>
              <a:gd name="connsiteY0" fmla="*/ 87030 h 435148"/>
              <a:gd name="connsiteX1" fmla="*/ 89764 w 179528"/>
              <a:gd name="connsiteY1" fmla="*/ 87030 h 435148"/>
              <a:gd name="connsiteX2" fmla="*/ 89764 w 179528"/>
              <a:gd name="connsiteY2" fmla="*/ 0 h 435148"/>
              <a:gd name="connsiteX3" fmla="*/ 179528 w 179528"/>
              <a:gd name="connsiteY3" fmla="*/ 217574 h 435148"/>
              <a:gd name="connsiteX4" fmla="*/ 89764 w 179528"/>
              <a:gd name="connsiteY4" fmla="*/ 435148 h 435148"/>
              <a:gd name="connsiteX5" fmla="*/ 89764 w 179528"/>
              <a:gd name="connsiteY5" fmla="*/ 348118 h 435148"/>
              <a:gd name="connsiteX6" fmla="*/ 0 w 179528"/>
              <a:gd name="connsiteY6" fmla="*/ 348118 h 435148"/>
              <a:gd name="connsiteX7" fmla="*/ 0 w 179528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528" h="435148">
                <a:moveTo>
                  <a:pt x="179527" y="348118"/>
                </a:moveTo>
                <a:lnTo>
                  <a:pt x="89764" y="348118"/>
                </a:lnTo>
                <a:lnTo>
                  <a:pt x="89764" y="435148"/>
                </a:lnTo>
                <a:lnTo>
                  <a:pt x="1" y="217574"/>
                </a:lnTo>
                <a:lnTo>
                  <a:pt x="89764" y="0"/>
                </a:lnTo>
                <a:lnTo>
                  <a:pt x="89764" y="87030"/>
                </a:lnTo>
                <a:lnTo>
                  <a:pt x="179527" y="87030"/>
                </a:lnTo>
                <a:lnTo>
                  <a:pt x="179527" y="3481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858" tIns="87030" rIns="0" bIns="870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4DE4E09-9192-4DC5-B720-1E1A1583365E}"/>
              </a:ext>
            </a:extLst>
          </p:cNvPr>
          <p:cNvSpPr/>
          <p:nvPr/>
        </p:nvSpPr>
        <p:spPr>
          <a:xfrm>
            <a:off x="1600200" y="2302387"/>
            <a:ext cx="2071202" cy="1556691"/>
          </a:xfrm>
          <a:custGeom>
            <a:avLst/>
            <a:gdLst>
              <a:gd name="connsiteX0" fmla="*/ 0 w 2071202"/>
              <a:gd name="connsiteY0" fmla="*/ 778346 h 1556691"/>
              <a:gd name="connsiteX1" fmla="*/ 1035601 w 2071202"/>
              <a:gd name="connsiteY1" fmla="*/ 0 h 1556691"/>
              <a:gd name="connsiteX2" fmla="*/ 2071202 w 2071202"/>
              <a:gd name="connsiteY2" fmla="*/ 778346 h 1556691"/>
              <a:gd name="connsiteX3" fmla="*/ 1035601 w 2071202"/>
              <a:gd name="connsiteY3" fmla="*/ 1556692 h 1556691"/>
              <a:gd name="connsiteX4" fmla="*/ 0 w 2071202"/>
              <a:gd name="connsiteY4" fmla="*/ 778346 h 155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202" h="1556691">
                <a:moveTo>
                  <a:pt x="0" y="778346"/>
                </a:moveTo>
                <a:cubicBezTo>
                  <a:pt x="0" y="348477"/>
                  <a:pt x="463654" y="0"/>
                  <a:pt x="1035601" y="0"/>
                </a:cubicBezTo>
                <a:cubicBezTo>
                  <a:pt x="1607548" y="0"/>
                  <a:pt x="2071202" y="348477"/>
                  <a:pt x="2071202" y="778346"/>
                </a:cubicBezTo>
                <a:cubicBezTo>
                  <a:pt x="2071202" y="1208215"/>
                  <a:pt x="1607548" y="1556692"/>
                  <a:pt x="1035601" y="1556692"/>
                </a:cubicBezTo>
                <a:cubicBezTo>
                  <a:pt x="463654" y="1556692"/>
                  <a:pt x="0" y="1208215"/>
                  <a:pt x="0" y="77834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6181" tIns="250832" rIns="326181" bIns="25083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/>
              <a:t>7.5 Documented Information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04800" y="855637"/>
            <a:ext cx="2819400" cy="746093"/>
          </a:xfrm>
          <a:prstGeom prst="rect">
            <a:avLst/>
          </a:prstGeom>
          <a:blipFill>
            <a:blip r:embed="rId2">
              <a:alphaModFix amt="92000"/>
            </a:blip>
            <a:stretch>
              <a:fillRect b="-386092"/>
            </a:stretch>
          </a:blip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Clause</a:t>
            </a:r>
            <a:r>
              <a:rPr lang="en-US" dirty="0"/>
              <a:t> 7: Support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BF5F6C-82A7-4630-AC0D-23D68120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757781"/>
              </p:ext>
            </p:extLst>
          </p:nvPr>
        </p:nvGraphicFramePr>
        <p:xfrm>
          <a:off x="152400" y="1173161"/>
          <a:ext cx="88392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838200"/>
            <a:ext cx="3352800" cy="669923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Clause 8 : Operation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98D7D9-DE5E-465E-B86B-8932705D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746415"/>
              </p:ext>
            </p:extLst>
          </p:nvPr>
        </p:nvGraphicFramePr>
        <p:xfrm>
          <a:off x="173831" y="1859628"/>
          <a:ext cx="8284369" cy="380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53986" y="762000"/>
            <a:ext cx="54864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Clause 9: Performance evaluation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ECA08-CB98-4E6E-A967-5822048B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878932"/>
              </p:ext>
            </p:extLst>
          </p:nvPr>
        </p:nvGraphicFramePr>
        <p:xfrm>
          <a:off x="1143000" y="17526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27703" y="844549"/>
            <a:ext cx="5592098" cy="60325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Clause 10:  Continual Improvement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A5AC0F-DDE4-4427-BAE6-D0F69CF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6" y="914400"/>
            <a:ext cx="7155874" cy="6096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Benefits of having an EnMS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6096000" cy="5287962"/>
          </a:xfrm>
        </p:spPr>
        <p:txBody>
          <a:bodyPr>
            <a:normAutofit/>
          </a:bodyPr>
          <a:lstStyle/>
          <a:p>
            <a:r>
              <a:rPr lang="en-US" b="1" dirty="0"/>
              <a:t>Global recognition.</a:t>
            </a:r>
            <a:endParaRPr lang="en-US" dirty="0"/>
          </a:p>
          <a:p>
            <a:r>
              <a:rPr lang="en-US" dirty="0"/>
              <a:t>Improves energy performance </a:t>
            </a:r>
          </a:p>
          <a:p>
            <a:pPr lvl="0"/>
            <a:r>
              <a:rPr lang="en-US" dirty="0"/>
              <a:t>Optimizing energy cost and consumption.</a:t>
            </a:r>
          </a:p>
          <a:p>
            <a:pPr lvl="0"/>
            <a:r>
              <a:rPr lang="en-US" dirty="0"/>
              <a:t>Enables to cut down costs and improve profits.</a:t>
            </a:r>
          </a:p>
          <a:p>
            <a:pPr lvl="0"/>
            <a:r>
              <a:rPr lang="en-US" dirty="0"/>
              <a:t>Reduce carbon footprint.</a:t>
            </a:r>
          </a:p>
          <a:p>
            <a:r>
              <a:rPr lang="en-US" dirty="0"/>
              <a:t>Corporate Social Responsibility</a:t>
            </a:r>
          </a:p>
          <a:p>
            <a:r>
              <a:rPr lang="en-US" dirty="0"/>
              <a:t>Branding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808" y="3581400"/>
            <a:ext cx="3005135" cy="300513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78CC-87FB-40B0-B6C5-26BDD1B3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CF35D-FC74-4824-96D3-6BCE3BEA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ow to Implement Active Learning for Classrooms - ViewSonic 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" y="4440469"/>
            <a:ext cx="4195636" cy="19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7" y="1574735"/>
            <a:ext cx="3375400" cy="223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Phon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1" y="1066800"/>
            <a:ext cx="1015868" cy="10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Student Gmail Accounts - Coastal Plains Charter High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82668"/>
            <a:ext cx="1107989" cy="11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Map Marker Icon - Free Download, PNG and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89" y="3196506"/>
            <a:ext cx="1089948" cy="10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32658" y="3598044"/>
            <a:ext cx="41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1D2703"/>
                </a:solidFill>
              </a:rPr>
              <a:t>No. 20, Kothalawala Avenue, Colombo 04.</a:t>
            </a:r>
            <a:endParaRPr lang="en-US" b="1" dirty="0">
              <a:solidFill>
                <a:srgbClr val="1D270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2658" y="2471991"/>
            <a:ext cx="431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D2703"/>
                </a:solidFill>
              </a:rPr>
              <a:t>info@winyana.com , sugath@winyana.com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2658" y="1407433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D2703"/>
                </a:solidFill>
              </a:rPr>
              <a:t>011 2576616 , 0777 169339, 071 600 4411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26A64E-B971-4557-AB98-84DD117B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2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69A64847-F02E-4B3A-9965-DBA5A96A18A2}"/>
              </a:ext>
            </a:extLst>
          </p:cNvPr>
          <p:cNvSpPr txBox="1"/>
          <p:nvPr/>
        </p:nvSpPr>
        <p:spPr>
          <a:xfrm>
            <a:off x="2449247" y="553098"/>
            <a:ext cx="4114800" cy="6694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750" b="1" dirty="0">
                <a:latin typeface="+mj-lt"/>
                <a:ea typeface="Noto Sans" panose="020B0502040504020204" pitchFamily="34"/>
                <a:cs typeface="Noto Sans" panose="020B0502040504020204" pitchFamily="34"/>
              </a:rPr>
              <a:t>Overview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7D423B-E4EE-4B9F-8A96-F50E6A330657}"/>
              </a:ext>
            </a:extLst>
          </p:cNvPr>
          <p:cNvSpPr txBox="1"/>
          <p:nvPr/>
        </p:nvSpPr>
        <p:spPr>
          <a:xfrm>
            <a:off x="2133600" y="1676400"/>
            <a:ext cx="303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ISO 50001:2018? </a:t>
            </a:r>
            <a:endParaRPr lang="en-US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0BF12E-C416-4A1A-BE79-5191F85737AF}"/>
              </a:ext>
            </a:extLst>
          </p:cNvPr>
          <p:cNvSpPr txBox="1"/>
          <p:nvPr/>
        </p:nvSpPr>
        <p:spPr>
          <a:xfrm>
            <a:off x="2161310" y="2555732"/>
            <a:ext cx="268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/>
              <a:t>Why ISO 50001:2018?</a:t>
            </a:r>
            <a:r>
              <a:rPr lang="en-US" sz="2000" dirty="0"/>
              <a:t> 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endParaRPr lang="en-GB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BBB8BB-999F-4CC5-A8DF-C8C1464ADA43}"/>
              </a:ext>
            </a:extLst>
          </p:cNvPr>
          <p:cNvSpPr txBox="1"/>
          <p:nvPr/>
        </p:nvSpPr>
        <p:spPr>
          <a:xfrm>
            <a:off x="2161310" y="3336813"/>
            <a:ext cx="261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/>
              <a:t>To whom is ISO 50001 for?</a:t>
            </a:r>
            <a:endParaRPr lang="en-US" sz="2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EFBD79-E838-470C-A047-232B34430891}"/>
              </a:ext>
            </a:extLst>
          </p:cNvPr>
          <p:cNvGrpSpPr/>
          <p:nvPr/>
        </p:nvGrpSpPr>
        <p:grpSpPr>
          <a:xfrm>
            <a:off x="1594710" y="2590800"/>
            <a:ext cx="466892" cy="466892"/>
            <a:chOff x="6846266" y="2263804"/>
            <a:chExt cx="622523" cy="62252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0DBEB4D-6899-4676-80AA-061FA7F2AB72}"/>
                </a:ext>
              </a:extLst>
            </p:cNvPr>
            <p:cNvSpPr/>
            <p:nvPr/>
          </p:nvSpPr>
          <p:spPr>
            <a:xfrm>
              <a:off x="6846266" y="2263804"/>
              <a:ext cx="622523" cy="6225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193CA9D-EE58-4DFB-8139-5D1B99ABD7EE}"/>
                </a:ext>
              </a:extLst>
            </p:cNvPr>
            <p:cNvGrpSpPr/>
            <p:nvPr/>
          </p:nvGrpSpPr>
          <p:grpSpPr>
            <a:xfrm>
              <a:off x="6967900" y="2348466"/>
              <a:ext cx="379250" cy="402062"/>
              <a:chOff x="5173663" y="2449507"/>
              <a:chExt cx="1847839" cy="1958982"/>
            </a:xfrm>
            <a:solidFill>
              <a:schemeClr val="bg1"/>
            </a:solidFill>
          </p:grpSpPr>
          <p:sp>
            <p:nvSpPr>
              <p:cNvPr id="56" name="Freeform 5">
                <a:extLst>
                  <a:ext uri="{FF2B5EF4-FFF2-40B4-BE49-F238E27FC236}">
                    <a16:creationId xmlns:a16="http://schemas.microsoft.com/office/drawing/2014/main" id="{41347FDD-70E6-456B-9F51-6CF5EF922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976" y="2449507"/>
                <a:ext cx="1279526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860A62BC-C213-466D-81F6-AE342D0B3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663" y="3355976"/>
                <a:ext cx="473075" cy="1052513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2260B1D-A4A7-4B0C-80A4-DAC787163F8C}"/>
              </a:ext>
            </a:extLst>
          </p:cNvPr>
          <p:cNvGrpSpPr/>
          <p:nvPr/>
        </p:nvGrpSpPr>
        <p:grpSpPr>
          <a:xfrm>
            <a:off x="1584091" y="3352800"/>
            <a:ext cx="466892" cy="466892"/>
            <a:chOff x="6846265" y="2263804"/>
            <a:chExt cx="622523" cy="62252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C0B7889-D93D-47A4-BAE8-346C84AB4E03}"/>
                </a:ext>
              </a:extLst>
            </p:cNvPr>
            <p:cNvSpPr/>
            <p:nvPr/>
          </p:nvSpPr>
          <p:spPr>
            <a:xfrm>
              <a:off x="6846265" y="2263804"/>
              <a:ext cx="622523" cy="6225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3358F3-0611-429A-A14D-E545EF350354}"/>
                </a:ext>
              </a:extLst>
            </p:cNvPr>
            <p:cNvGrpSpPr/>
            <p:nvPr/>
          </p:nvGrpSpPr>
          <p:grpSpPr>
            <a:xfrm>
              <a:off x="6967900" y="2348466"/>
              <a:ext cx="379252" cy="402060"/>
              <a:chOff x="5173663" y="2449513"/>
              <a:chExt cx="1847850" cy="1958976"/>
            </a:xfrm>
            <a:solidFill>
              <a:schemeClr val="bg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D8129965-B556-4874-9F45-ADA373E21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988" y="2449513"/>
                <a:ext cx="1279525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0F412B5B-B0FD-4DC6-AC1B-15AFC81B0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663" y="3355976"/>
                <a:ext cx="473075" cy="1052513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078E4E-DEA7-46A1-A10F-1C0886B8C8F7}"/>
              </a:ext>
            </a:extLst>
          </p:cNvPr>
          <p:cNvGrpSpPr/>
          <p:nvPr/>
        </p:nvGrpSpPr>
        <p:grpSpPr>
          <a:xfrm>
            <a:off x="1584091" y="1676400"/>
            <a:ext cx="466892" cy="466892"/>
            <a:chOff x="6846265" y="2263804"/>
            <a:chExt cx="622523" cy="62252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631BBA-9862-426A-A763-B175F33CA464}"/>
                </a:ext>
              </a:extLst>
            </p:cNvPr>
            <p:cNvSpPr/>
            <p:nvPr/>
          </p:nvSpPr>
          <p:spPr>
            <a:xfrm>
              <a:off x="6846265" y="2263804"/>
              <a:ext cx="622523" cy="6225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5254C04-0C81-4AAF-8735-C9E76976F69B}"/>
                </a:ext>
              </a:extLst>
            </p:cNvPr>
            <p:cNvGrpSpPr/>
            <p:nvPr/>
          </p:nvGrpSpPr>
          <p:grpSpPr>
            <a:xfrm>
              <a:off x="6967896" y="2348466"/>
              <a:ext cx="379256" cy="402060"/>
              <a:chOff x="5173643" y="2449513"/>
              <a:chExt cx="1847870" cy="1958976"/>
            </a:xfrm>
            <a:solidFill>
              <a:schemeClr val="bg1"/>
            </a:solidFill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1C2428D7-CA77-42CC-A655-2486BD84B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988" y="2449513"/>
                <a:ext cx="1279525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F1D0B1B2-77C4-400D-9D31-75EFC05E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643" y="3355978"/>
                <a:ext cx="473073" cy="1052511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EFBD79-E838-470C-A047-232B34430891}"/>
              </a:ext>
            </a:extLst>
          </p:cNvPr>
          <p:cNvGrpSpPr/>
          <p:nvPr/>
        </p:nvGrpSpPr>
        <p:grpSpPr>
          <a:xfrm>
            <a:off x="1592827" y="5201087"/>
            <a:ext cx="466892" cy="466892"/>
            <a:chOff x="6846266" y="2263804"/>
            <a:chExt cx="622523" cy="62252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DBEB4D-6899-4676-80AA-061FA7F2AB72}"/>
                </a:ext>
              </a:extLst>
            </p:cNvPr>
            <p:cNvSpPr/>
            <p:nvPr/>
          </p:nvSpPr>
          <p:spPr>
            <a:xfrm>
              <a:off x="6846266" y="2263804"/>
              <a:ext cx="622523" cy="6225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193CA9D-EE58-4DFB-8139-5D1B99ABD7EE}"/>
                </a:ext>
              </a:extLst>
            </p:cNvPr>
            <p:cNvGrpSpPr/>
            <p:nvPr/>
          </p:nvGrpSpPr>
          <p:grpSpPr>
            <a:xfrm>
              <a:off x="6967900" y="2348466"/>
              <a:ext cx="379250" cy="402062"/>
              <a:chOff x="5173663" y="2449507"/>
              <a:chExt cx="1847839" cy="1958982"/>
            </a:xfrm>
            <a:solidFill>
              <a:schemeClr val="bg1"/>
            </a:solidFill>
          </p:grpSpPr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41347FDD-70E6-456B-9F51-6CF5EF922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976" y="2449507"/>
                <a:ext cx="1279526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860A62BC-C213-466D-81F6-AE342D0B3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663" y="3355976"/>
                <a:ext cx="473075" cy="1052513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248785" y="5267869"/>
            <a:ext cx="312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Benefits of having an EnMS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EFBD79-E838-470C-A047-232B34430891}"/>
              </a:ext>
            </a:extLst>
          </p:cNvPr>
          <p:cNvGrpSpPr/>
          <p:nvPr/>
        </p:nvGrpSpPr>
        <p:grpSpPr>
          <a:xfrm>
            <a:off x="1597691" y="4396070"/>
            <a:ext cx="466892" cy="466892"/>
            <a:chOff x="6846266" y="2263804"/>
            <a:chExt cx="622523" cy="62252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DBEB4D-6899-4676-80AA-061FA7F2AB72}"/>
                </a:ext>
              </a:extLst>
            </p:cNvPr>
            <p:cNvSpPr/>
            <p:nvPr/>
          </p:nvSpPr>
          <p:spPr>
            <a:xfrm>
              <a:off x="6846266" y="2263804"/>
              <a:ext cx="622523" cy="6225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93CA9D-EE58-4DFB-8139-5D1B99ABD7EE}"/>
                </a:ext>
              </a:extLst>
            </p:cNvPr>
            <p:cNvGrpSpPr/>
            <p:nvPr/>
          </p:nvGrpSpPr>
          <p:grpSpPr>
            <a:xfrm>
              <a:off x="6967900" y="2348466"/>
              <a:ext cx="379250" cy="402062"/>
              <a:chOff x="5173663" y="2449507"/>
              <a:chExt cx="1847839" cy="1958982"/>
            </a:xfrm>
            <a:solidFill>
              <a:schemeClr val="bg1"/>
            </a:solidFill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41347FDD-70E6-456B-9F51-6CF5EF922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976" y="2449507"/>
                <a:ext cx="1279526" cy="1841500"/>
              </a:xfrm>
              <a:custGeom>
                <a:avLst/>
                <a:gdLst>
                  <a:gd name="T0" fmla="*/ 196 w 401"/>
                  <a:gd name="T1" fmla="*/ 226 h 577"/>
                  <a:gd name="T2" fmla="*/ 203 w 401"/>
                  <a:gd name="T3" fmla="*/ 226 h 577"/>
                  <a:gd name="T4" fmla="*/ 308 w 401"/>
                  <a:gd name="T5" fmla="*/ 225 h 577"/>
                  <a:gd name="T6" fmla="*/ 354 w 401"/>
                  <a:gd name="T7" fmla="*/ 228 h 577"/>
                  <a:gd name="T8" fmla="*/ 393 w 401"/>
                  <a:gd name="T9" fmla="*/ 256 h 577"/>
                  <a:gd name="T10" fmla="*/ 395 w 401"/>
                  <a:gd name="T11" fmla="*/ 298 h 577"/>
                  <a:gd name="T12" fmla="*/ 379 w 401"/>
                  <a:gd name="T13" fmla="*/ 313 h 577"/>
                  <a:gd name="T14" fmla="*/ 375 w 401"/>
                  <a:gd name="T15" fmla="*/ 316 h 577"/>
                  <a:gd name="T16" fmla="*/ 400 w 401"/>
                  <a:gd name="T17" fmla="*/ 364 h 577"/>
                  <a:gd name="T18" fmla="*/ 371 w 401"/>
                  <a:gd name="T19" fmla="*/ 409 h 577"/>
                  <a:gd name="T20" fmla="*/ 391 w 401"/>
                  <a:gd name="T21" fmla="*/ 457 h 577"/>
                  <a:gd name="T22" fmla="*/ 361 w 401"/>
                  <a:gd name="T23" fmla="*/ 499 h 577"/>
                  <a:gd name="T24" fmla="*/ 371 w 401"/>
                  <a:gd name="T25" fmla="*/ 511 h 577"/>
                  <a:gd name="T26" fmla="*/ 374 w 401"/>
                  <a:gd name="T27" fmla="*/ 533 h 577"/>
                  <a:gd name="T28" fmla="*/ 340 w 401"/>
                  <a:gd name="T29" fmla="*/ 575 h 577"/>
                  <a:gd name="T30" fmla="*/ 325 w 401"/>
                  <a:gd name="T31" fmla="*/ 577 h 577"/>
                  <a:gd name="T32" fmla="*/ 271 w 401"/>
                  <a:gd name="T33" fmla="*/ 575 h 577"/>
                  <a:gd name="T34" fmla="*/ 45 w 401"/>
                  <a:gd name="T35" fmla="*/ 575 h 577"/>
                  <a:gd name="T36" fmla="*/ 22 w 401"/>
                  <a:gd name="T37" fmla="*/ 573 h 577"/>
                  <a:gd name="T38" fmla="*/ 3 w 401"/>
                  <a:gd name="T39" fmla="*/ 551 h 577"/>
                  <a:gd name="T40" fmla="*/ 2 w 401"/>
                  <a:gd name="T41" fmla="*/ 497 h 577"/>
                  <a:gd name="T42" fmla="*/ 0 w 401"/>
                  <a:gd name="T43" fmla="*/ 382 h 577"/>
                  <a:gd name="T44" fmla="*/ 1 w 401"/>
                  <a:gd name="T45" fmla="*/ 320 h 577"/>
                  <a:gd name="T46" fmla="*/ 9 w 401"/>
                  <a:gd name="T47" fmla="*/ 276 h 577"/>
                  <a:gd name="T48" fmla="*/ 30 w 401"/>
                  <a:gd name="T49" fmla="*/ 224 h 577"/>
                  <a:gd name="T50" fmla="*/ 70 w 401"/>
                  <a:gd name="T51" fmla="*/ 173 h 577"/>
                  <a:gd name="T52" fmla="*/ 123 w 401"/>
                  <a:gd name="T53" fmla="*/ 122 h 577"/>
                  <a:gd name="T54" fmla="*/ 144 w 401"/>
                  <a:gd name="T55" fmla="*/ 68 h 577"/>
                  <a:gd name="T56" fmla="*/ 144 w 401"/>
                  <a:gd name="T57" fmla="*/ 29 h 577"/>
                  <a:gd name="T58" fmla="*/ 147 w 401"/>
                  <a:gd name="T59" fmla="*/ 19 h 577"/>
                  <a:gd name="T60" fmla="*/ 182 w 401"/>
                  <a:gd name="T61" fmla="*/ 3 h 577"/>
                  <a:gd name="T62" fmla="*/ 224 w 401"/>
                  <a:gd name="T63" fmla="*/ 31 h 577"/>
                  <a:gd name="T64" fmla="*/ 234 w 401"/>
                  <a:gd name="T65" fmla="*/ 67 h 577"/>
                  <a:gd name="T66" fmla="*/ 231 w 401"/>
                  <a:gd name="T67" fmla="*/ 110 h 577"/>
                  <a:gd name="T68" fmla="*/ 208 w 401"/>
                  <a:gd name="T69" fmla="*/ 187 h 577"/>
                  <a:gd name="T70" fmla="*/ 198 w 401"/>
                  <a:gd name="T71" fmla="*/ 217 h 577"/>
                  <a:gd name="T72" fmla="*/ 196 w 401"/>
                  <a:gd name="T73" fmla="*/ 22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1" h="577">
                    <a:moveTo>
                      <a:pt x="196" y="226"/>
                    </a:moveTo>
                    <a:cubicBezTo>
                      <a:pt x="199" y="226"/>
                      <a:pt x="201" y="226"/>
                      <a:pt x="203" y="226"/>
                    </a:cubicBezTo>
                    <a:cubicBezTo>
                      <a:pt x="238" y="226"/>
                      <a:pt x="273" y="225"/>
                      <a:pt x="308" y="225"/>
                    </a:cubicBezTo>
                    <a:cubicBezTo>
                      <a:pt x="324" y="225"/>
                      <a:pt x="339" y="226"/>
                      <a:pt x="354" y="228"/>
                    </a:cubicBezTo>
                    <a:cubicBezTo>
                      <a:pt x="372" y="230"/>
                      <a:pt x="384" y="241"/>
                      <a:pt x="393" y="256"/>
                    </a:cubicBezTo>
                    <a:cubicBezTo>
                      <a:pt x="401" y="270"/>
                      <a:pt x="401" y="284"/>
                      <a:pt x="395" y="298"/>
                    </a:cubicBezTo>
                    <a:cubicBezTo>
                      <a:pt x="392" y="306"/>
                      <a:pt x="385" y="310"/>
                      <a:pt x="379" y="313"/>
                    </a:cubicBezTo>
                    <a:cubicBezTo>
                      <a:pt x="378" y="314"/>
                      <a:pt x="377" y="315"/>
                      <a:pt x="375" y="316"/>
                    </a:cubicBezTo>
                    <a:cubicBezTo>
                      <a:pt x="394" y="327"/>
                      <a:pt x="400" y="344"/>
                      <a:pt x="400" y="364"/>
                    </a:cubicBezTo>
                    <a:cubicBezTo>
                      <a:pt x="401" y="385"/>
                      <a:pt x="388" y="399"/>
                      <a:pt x="371" y="409"/>
                    </a:cubicBezTo>
                    <a:cubicBezTo>
                      <a:pt x="387" y="422"/>
                      <a:pt x="394" y="438"/>
                      <a:pt x="391" y="457"/>
                    </a:cubicBezTo>
                    <a:cubicBezTo>
                      <a:pt x="388" y="476"/>
                      <a:pt x="379" y="491"/>
                      <a:pt x="361" y="499"/>
                    </a:cubicBezTo>
                    <a:cubicBezTo>
                      <a:pt x="365" y="503"/>
                      <a:pt x="369" y="507"/>
                      <a:pt x="371" y="511"/>
                    </a:cubicBezTo>
                    <a:cubicBezTo>
                      <a:pt x="376" y="518"/>
                      <a:pt x="376" y="526"/>
                      <a:pt x="374" y="533"/>
                    </a:cubicBezTo>
                    <a:cubicBezTo>
                      <a:pt x="369" y="552"/>
                      <a:pt x="359" y="567"/>
                      <a:pt x="340" y="575"/>
                    </a:cubicBezTo>
                    <a:cubicBezTo>
                      <a:pt x="335" y="577"/>
                      <a:pt x="330" y="577"/>
                      <a:pt x="325" y="577"/>
                    </a:cubicBezTo>
                    <a:cubicBezTo>
                      <a:pt x="307" y="577"/>
                      <a:pt x="289" y="575"/>
                      <a:pt x="271" y="575"/>
                    </a:cubicBezTo>
                    <a:cubicBezTo>
                      <a:pt x="196" y="575"/>
                      <a:pt x="120" y="576"/>
                      <a:pt x="45" y="575"/>
                    </a:cubicBezTo>
                    <a:cubicBezTo>
                      <a:pt x="37" y="575"/>
                      <a:pt x="30" y="574"/>
                      <a:pt x="22" y="573"/>
                    </a:cubicBezTo>
                    <a:cubicBezTo>
                      <a:pt x="9" y="571"/>
                      <a:pt x="4" y="563"/>
                      <a:pt x="3" y="551"/>
                    </a:cubicBezTo>
                    <a:cubicBezTo>
                      <a:pt x="2" y="533"/>
                      <a:pt x="2" y="515"/>
                      <a:pt x="2" y="497"/>
                    </a:cubicBezTo>
                    <a:cubicBezTo>
                      <a:pt x="1" y="458"/>
                      <a:pt x="0" y="420"/>
                      <a:pt x="0" y="382"/>
                    </a:cubicBezTo>
                    <a:cubicBezTo>
                      <a:pt x="0" y="361"/>
                      <a:pt x="0" y="340"/>
                      <a:pt x="1" y="320"/>
                    </a:cubicBezTo>
                    <a:cubicBezTo>
                      <a:pt x="1" y="305"/>
                      <a:pt x="4" y="290"/>
                      <a:pt x="9" y="276"/>
                    </a:cubicBezTo>
                    <a:cubicBezTo>
                      <a:pt x="15" y="258"/>
                      <a:pt x="21" y="240"/>
                      <a:pt x="30" y="224"/>
                    </a:cubicBezTo>
                    <a:cubicBezTo>
                      <a:pt x="41" y="204"/>
                      <a:pt x="55" y="188"/>
                      <a:pt x="70" y="173"/>
                    </a:cubicBezTo>
                    <a:cubicBezTo>
                      <a:pt x="88" y="155"/>
                      <a:pt x="105" y="139"/>
                      <a:pt x="123" y="122"/>
                    </a:cubicBezTo>
                    <a:cubicBezTo>
                      <a:pt x="137" y="107"/>
                      <a:pt x="144" y="89"/>
                      <a:pt x="144" y="68"/>
                    </a:cubicBezTo>
                    <a:cubicBezTo>
                      <a:pt x="145" y="55"/>
                      <a:pt x="144" y="42"/>
                      <a:pt x="144" y="29"/>
                    </a:cubicBezTo>
                    <a:cubicBezTo>
                      <a:pt x="145" y="26"/>
                      <a:pt x="145" y="22"/>
                      <a:pt x="147" y="19"/>
                    </a:cubicBezTo>
                    <a:cubicBezTo>
                      <a:pt x="154" y="6"/>
                      <a:pt x="167" y="0"/>
                      <a:pt x="182" y="3"/>
                    </a:cubicBezTo>
                    <a:cubicBezTo>
                      <a:pt x="199" y="7"/>
                      <a:pt x="214" y="15"/>
                      <a:pt x="224" y="31"/>
                    </a:cubicBezTo>
                    <a:cubicBezTo>
                      <a:pt x="231" y="42"/>
                      <a:pt x="234" y="54"/>
                      <a:pt x="234" y="67"/>
                    </a:cubicBezTo>
                    <a:cubicBezTo>
                      <a:pt x="234" y="81"/>
                      <a:pt x="233" y="96"/>
                      <a:pt x="231" y="110"/>
                    </a:cubicBezTo>
                    <a:cubicBezTo>
                      <a:pt x="227" y="137"/>
                      <a:pt x="218" y="162"/>
                      <a:pt x="208" y="187"/>
                    </a:cubicBezTo>
                    <a:cubicBezTo>
                      <a:pt x="205" y="197"/>
                      <a:pt x="201" y="207"/>
                      <a:pt x="198" y="217"/>
                    </a:cubicBezTo>
                    <a:cubicBezTo>
                      <a:pt x="197" y="219"/>
                      <a:pt x="196" y="222"/>
                      <a:pt x="196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860A62BC-C213-466D-81F6-AE342D0B3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663" y="3355976"/>
                <a:ext cx="473075" cy="1052513"/>
              </a:xfrm>
              <a:custGeom>
                <a:avLst/>
                <a:gdLst>
                  <a:gd name="T0" fmla="*/ 0 w 148"/>
                  <a:gd name="T1" fmla="*/ 164 h 330"/>
                  <a:gd name="T2" fmla="*/ 0 w 148"/>
                  <a:gd name="T3" fmla="*/ 36 h 330"/>
                  <a:gd name="T4" fmla="*/ 33 w 148"/>
                  <a:gd name="T5" fmla="*/ 1 h 330"/>
                  <a:gd name="T6" fmla="*/ 87 w 148"/>
                  <a:gd name="T7" fmla="*/ 0 h 330"/>
                  <a:gd name="T8" fmla="*/ 110 w 148"/>
                  <a:gd name="T9" fmla="*/ 0 h 330"/>
                  <a:gd name="T10" fmla="*/ 148 w 148"/>
                  <a:gd name="T11" fmla="*/ 38 h 330"/>
                  <a:gd name="T12" fmla="*/ 148 w 148"/>
                  <a:gd name="T13" fmla="*/ 199 h 330"/>
                  <a:gd name="T14" fmla="*/ 148 w 148"/>
                  <a:gd name="T15" fmla="*/ 292 h 330"/>
                  <a:gd name="T16" fmla="*/ 129 w 148"/>
                  <a:gd name="T17" fmla="*/ 325 h 330"/>
                  <a:gd name="T18" fmla="*/ 113 w 148"/>
                  <a:gd name="T19" fmla="*/ 329 h 330"/>
                  <a:gd name="T20" fmla="*/ 34 w 148"/>
                  <a:gd name="T21" fmla="*/ 329 h 330"/>
                  <a:gd name="T22" fmla="*/ 0 w 148"/>
                  <a:gd name="T23" fmla="*/ 294 h 330"/>
                  <a:gd name="T24" fmla="*/ 0 w 148"/>
                  <a:gd name="T25" fmla="*/ 164 h 330"/>
                  <a:gd name="T26" fmla="*/ 0 w 148"/>
                  <a:gd name="T27" fmla="*/ 16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330">
                    <a:moveTo>
                      <a:pt x="0" y="164"/>
                    </a:moveTo>
                    <a:cubicBezTo>
                      <a:pt x="0" y="121"/>
                      <a:pt x="0" y="79"/>
                      <a:pt x="0" y="36"/>
                    </a:cubicBezTo>
                    <a:cubicBezTo>
                      <a:pt x="0" y="16"/>
                      <a:pt x="12" y="2"/>
                      <a:pt x="33" y="1"/>
                    </a:cubicBezTo>
                    <a:cubicBezTo>
                      <a:pt x="51" y="0"/>
                      <a:pt x="69" y="0"/>
                      <a:pt x="87" y="0"/>
                    </a:cubicBezTo>
                    <a:cubicBezTo>
                      <a:pt x="95" y="0"/>
                      <a:pt x="102" y="1"/>
                      <a:pt x="110" y="0"/>
                    </a:cubicBezTo>
                    <a:cubicBezTo>
                      <a:pt x="132" y="0"/>
                      <a:pt x="148" y="17"/>
                      <a:pt x="148" y="38"/>
                    </a:cubicBezTo>
                    <a:cubicBezTo>
                      <a:pt x="147" y="92"/>
                      <a:pt x="148" y="145"/>
                      <a:pt x="148" y="199"/>
                    </a:cubicBezTo>
                    <a:cubicBezTo>
                      <a:pt x="148" y="230"/>
                      <a:pt x="148" y="261"/>
                      <a:pt x="148" y="292"/>
                    </a:cubicBezTo>
                    <a:cubicBezTo>
                      <a:pt x="148" y="307"/>
                      <a:pt x="142" y="318"/>
                      <a:pt x="129" y="325"/>
                    </a:cubicBezTo>
                    <a:cubicBezTo>
                      <a:pt x="124" y="327"/>
                      <a:pt x="119" y="329"/>
                      <a:pt x="113" y="329"/>
                    </a:cubicBezTo>
                    <a:cubicBezTo>
                      <a:pt x="87" y="330"/>
                      <a:pt x="60" y="329"/>
                      <a:pt x="34" y="329"/>
                    </a:cubicBezTo>
                    <a:cubicBezTo>
                      <a:pt x="17" y="330"/>
                      <a:pt x="0" y="313"/>
                      <a:pt x="0" y="294"/>
                    </a:cubicBezTo>
                    <a:cubicBezTo>
                      <a:pt x="1" y="250"/>
                      <a:pt x="0" y="207"/>
                      <a:pt x="0" y="164"/>
                    </a:cubicBezTo>
                    <a:cubicBezTo>
                      <a:pt x="0" y="164"/>
                      <a:pt x="0" y="164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6BBB8BB-999F-4CC5-A8DF-C8C1464ADA43}"/>
              </a:ext>
            </a:extLst>
          </p:cNvPr>
          <p:cNvSpPr txBox="1"/>
          <p:nvPr/>
        </p:nvSpPr>
        <p:spPr>
          <a:xfrm>
            <a:off x="2248785" y="4484141"/>
            <a:ext cx="261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/>
              <a:t>High-level Structure of ISO 5001?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FF968B-BB8F-466B-97DD-23D89468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096F4-A299-4EA9-BE43-07320599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0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086600" cy="780224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What is ISO 50001:2018?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ISO 50001 standard </a:t>
            </a:r>
            <a:r>
              <a:rPr lang="en-US" b="1" dirty="0"/>
              <a:t>provides a framework for Energy Management System</a:t>
            </a:r>
            <a:r>
              <a:rPr lang="en-US" dirty="0"/>
              <a:t> (EnMS).</a:t>
            </a:r>
          </a:p>
          <a:p>
            <a:r>
              <a:rPr lang="en-US" dirty="0"/>
              <a:t>This is a systematic approach to improve an organization’s energy performance sustainably</a:t>
            </a:r>
          </a:p>
          <a:p>
            <a:r>
              <a:rPr lang="en-US" dirty="0"/>
              <a:t>This enables to establish and implement a standardized, process-based energy management structure.</a:t>
            </a:r>
          </a:p>
          <a:p>
            <a:pPr marL="0" indent="0"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71" y="4419600"/>
            <a:ext cx="2438400" cy="2438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88EC-6785-4969-A75D-AE3DACAC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DB33-EBCC-4C35-ABE4-EFD80DF0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2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7054274" cy="92633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Why ISO 50001:2018?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366443"/>
            <a:ext cx="4876800" cy="3938415"/>
          </a:xfrm>
        </p:spPr>
        <p:txBody>
          <a:bodyPr>
            <a:normAutofit fontScale="92500"/>
          </a:bodyPr>
          <a:lstStyle/>
          <a:p>
            <a:r>
              <a:rPr lang="en-US" dirty="0"/>
              <a:t>Energy is a cost to your organization.</a:t>
            </a:r>
          </a:p>
          <a:p>
            <a:r>
              <a:rPr lang="en-US" dirty="0"/>
              <a:t>Not having a proper EnMS will lead to energy wastage as well as bring adverse effects to the environment.</a:t>
            </a:r>
          </a:p>
          <a:p>
            <a:r>
              <a:rPr lang="en-US" dirty="0"/>
              <a:t>Having an energy management system helps your organization to better manage your energy use, thus improving productivity.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8" y="4335650"/>
            <a:ext cx="2901950" cy="2300766"/>
          </a:xfrm>
          <a:prstGeom prst="rect">
            <a:avLst/>
          </a:prstGeom>
        </p:spPr>
      </p:pic>
      <p:pic>
        <p:nvPicPr>
          <p:cNvPr id="7" name="Picture 6" descr="ISO 50001. Energy Management Systems Certific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1862"/>
            <a:ext cx="3281045" cy="1925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48ED2-D2D6-4FDF-8209-B92FFDEB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77E3C-1645-4F7D-84D6-8A1AF5DE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4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892474" cy="77393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To whom is ISO 50001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6096000" cy="4953000"/>
          </a:xfrm>
        </p:spPr>
        <p:txBody>
          <a:bodyPr>
            <a:normAutofit/>
          </a:bodyPr>
          <a:lstStyle/>
          <a:p>
            <a:r>
              <a:rPr lang="en-US" dirty="0"/>
              <a:t>This standard is applicable to </a:t>
            </a:r>
            <a:r>
              <a:rPr lang="en-US" b="1" dirty="0"/>
              <a:t>any organization </a:t>
            </a:r>
            <a:r>
              <a:rPr lang="en-US" dirty="0"/>
              <a:t>regardless of its type, size, complexity, geographical location, organizational culture or the products and services.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standard enables to establish a </a:t>
            </a:r>
            <a:r>
              <a:rPr lang="en-US" b="1" dirty="0"/>
              <a:t>baseline</a:t>
            </a:r>
            <a:r>
              <a:rPr lang="en-US" dirty="0"/>
              <a:t> and improve on the baseline by its own.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19400"/>
            <a:ext cx="5014743" cy="2819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C114F-FCDD-46C5-A6C2-0AAEBA25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189A-E2DE-452C-90DE-9D549247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0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2844"/>
            <a:ext cx="2743200" cy="628756"/>
          </a:xfrm>
          <a:solidFill>
            <a:schemeClr val="accent5">
              <a:lumMod val="75000"/>
            </a:schemeClr>
          </a:solid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PDCA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82F3E-C126-4954-891D-C82282AB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ISO 9001:2015 Requirements - Summary of Each Sec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7809"/>
            <a:ext cx="7924799" cy="4865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E64F6-6395-4508-8575-62BB96D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HS1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300191"/>
            <a:ext cx="8445685" cy="487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732503"/>
            <a:ext cx="5504656" cy="435717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High Level Structure of ISO-50001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E805EE-4E97-443B-9F4D-9D603E5E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H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645" y="1143000"/>
            <a:ext cx="8587102" cy="5105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E9BDB0-C8DF-4FD6-8CFB-77968B71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4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DD25A6-DACA-4A3D-9084-02D1BDE203B2}"/>
              </a:ext>
            </a:extLst>
          </p:cNvPr>
          <p:cNvSpPr/>
          <p:nvPr/>
        </p:nvSpPr>
        <p:spPr>
          <a:xfrm>
            <a:off x="3637421" y="2925758"/>
            <a:ext cx="1848977" cy="1735237"/>
          </a:xfrm>
          <a:custGeom>
            <a:avLst/>
            <a:gdLst>
              <a:gd name="connsiteX0" fmla="*/ 0 w 1848977"/>
              <a:gd name="connsiteY0" fmla="*/ 867619 h 1735237"/>
              <a:gd name="connsiteX1" fmla="*/ 924489 w 1848977"/>
              <a:gd name="connsiteY1" fmla="*/ 0 h 1735237"/>
              <a:gd name="connsiteX2" fmla="*/ 1848978 w 1848977"/>
              <a:gd name="connsiteY2" fmla="*/ 867619 h 1735237"/>
              <a:gd name="connsiteX3" fmla="*/ 924489 w 1848977"/>
              <a:gd name="connsiteY3" fmla="*/ 1735238 h 1735237"/>
              <a:gd name="connsiteX4" fmla="*/ 0 w 1848977"/>
              <a:gd name="connsiteY4" fmla="*/ 867619 h 17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977" h="1735237">
                <a:moveTo>
                  <a:pt x="0" y="867619"/>
                </a:moveTo>
                <a:cubicBezTo>
                  <a:pt x="0" y="388446"/>
                  <a:pt x="413908" y="0"/>
                  <a:pt x="924489" y="0"/>
                </a:cubicBezTo>
                <a:cubicBezTo>
                  <a:pt x="1435070" y="0"/>
                  <a:pt x="1848978" y="388446"/>
                  <a:pt x="1848978" y="867619"/>
                </a:cubicBezTo>
                <a:cubicBezTo>
                  <a:pt x="1848978" y="1346792"/>
                  <a:pt x="1435070" y="1735238"/>
                  <a:pt x="924489" y="1735238"/>
                </a:cubicBezTo>
                <a:cubicBezTo>
                  <a:pt x="413908" y="1735238"/>
                  <a:pt x="0" y="1346792"/>
                  <a:pt x="0" y="867619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936" tIns="264280" rIns="280936" bIns="26428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</a:rPr>
              <a:t>4. Context of the Organization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607FFE-609B-4021-8AB9-B66DB1E21008}"/>
              </a:ext>
            </a:extLst>
          </p:cNvPr>
          <p:cNvSpPr/>
          <p:nvPr/>
        </p:nvSpPr>
        <p:spPr>
          <a:xfrm rot="16230294">
            <a:off x="4443557" y="2783763"/>
            <a:ext cx="254235" cy="29823"/>
          </a:xfrm>
          <a:custGeom>
            <a:avLst/>
            <a:gdLst>
              <a:gd name="connsiteX0" fmla="*/ 0 w 254235"/>
              <a:gd name="connsiteY0" fmla="*/ 14911 h 29823"/>
              <a:gd name="connsiteX1" fmla="*/ 254235 w 254235"/>
              <a:gd name="connsiteY1" fmla="*/ 14911 h 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235" h="29823">
                <a:moveTo>
                  <a:pt x="0" y="14911"/>
                </a:moveTo>
                <a:lnTo>
                  <a:pt x="254235" y="14911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headEnd type="none"/>
            <a:tailEnd type="stealth"/>
          </a:ln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461" tIns="8556" rIns="133462" bIns="855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EB4286-E61B-416D-A585-707E5A18DF77}"/>
              </a:ext>
            </a:extLst>
          </p:cNvPr>
          <p:cNvSpPr/>
          <p:nvPr/>
        </p:nvSpPr>
        <p:spPr>
          <a:xfrm>
            <a:off x="3124199" y="1295400"/>
            <a:ext cx="2907319" cy="1376167"/>
          </a:xfrm>
          <a:custGeom>
            <a:avLst/>
            <a:gdLst>
              <a:gd name="connsiteX0" fmla="*/ 0 w 2907319"/>
              <a:gd name="connsiteY0" fmla="*/ 688084 h 1376167"/>
              <a:gd name="connsiteX1" fmla="*/ 1453660 w 2907319"/>
              <a:gd name="connsiteY1" fmla="*/ 0 h 1376167"/>
              <a:gd name="connsiteX2" fmla="*/ 2907320 w 2907319"/>
              <a:gd name="connsiteY2" fmla="*/ 688084 h 1376167"/>
              <a:gd name="connsiteX3" fmla="*/ 1453660 w 2907319"/>
              <a:gd name="connsiteY3" fmla="*/ 1376168 h 1376167"/>
              <a:gd name="connsiteX4" fmla="*/ 0 w 2907319"/>
              <a:gd name="connsiteY4" fmla="*/ 688084 h 13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319" h="1376167">
                <a:moveTo>
                  <a:pt x="0" y="688084"/>
                </a:moveTo>
                <a:cubicBezTo>
                  <a:pt x="0" y="308066"/>
                  <a:pt x="650826" y="0"/>
                  <a:pt x="1453660" y="0"/>
                </a:cubicBezTo>
                <a:cubicBezTo>
                  <a:pt x="2256494" y="0"/>
                  <a:pt x="2907320" y="308066"/>
                  <a:pt x="2907320" y="688084"/>
                </a:cubicBezTo>
                <a:cubicBezTo>
                  <a:pt x="2907320" y="1068102"/>
                  <a:pt x="2256494" y="1376168"/>
                  <a:pt x="1453660" y="1376168"/>
                </a:cubicBezTo>
                <a:cubicBezTo>
                  <a:pt x="650826" y="1376168"/>
                  <a:pt x="0" y="1068102"/>
                  <a:pt x="0" y="688084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927" tIns="211695" rIns="435927" bIns="211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4.1 Understanding the Organization and its context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CCA66A-AB0A-40A3-8F19-FE3A1CAE000B}"/>
              </a:ext>
            </a:extLst>
          </p:cNvPr>
          <p:cNvSpPr/>
          <p:nvPr/>
        </p:nvSpPr>
        <p:spPr>
          <a:xfrm rot="21514383">
            <a:off x="5486025" y="3751623"/>
            <a:ext cx="306837" cy="29823"/>
          </a:xfrm>
          <a:custGeom>
            <a:avLst/>
            <a:gdLst>
              <a:gd name="connsiteX0" fmla="*/ 0 w 306837"/>
              <a:gd name="connsiteY0" fmla="*/ 14911 h 29823"/>
              <a:gd name="connsiteX1" fmla="*/ 306837 w 306837"/>
              <a:gd name="connsiteY1" fmla="*/ 14911 h 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6837" h="29823">
                <a:moveTo>
                  <a:pt x="0" y="14911"/>
                </a:moveTo>
                <a:lnTo>
                  <a:pt x="306837" y="14911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stealth"/>
          </a:ln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447" tIns="7241" rIns="158448" bIns="724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EADF4F-EA87-47A3-BF9E-F137B052F80F}"/>
              </a:ext>
            </a:extLst>
          </p:cNvPr>
          <p:cNvSpPr/>
          <p:nvPr/>
        </p:nvSpPr>
        <p:spPr>
          <a:xfrm>
            <a:off x="5791200" y="2984586"/>
            <a:ext cx="2844690" cy="1485476"/>
          </a:xfrm>
          <a:custGeom>
            <a:avLst/>
            <a:gdLst>
              <a:gd name="connsiteX0" fmla="*/ 0 w 2844690"/>
              <a:gd name="connsiteY0" fmla="*/ 742738 h 1485476"/>
              <a:gd name="connsiteX1" fmla="*/ 1422345 w 2844690"/>
              <a:gd name="connsiteY1" fmla="*/ 0 h 1485476"/>
              <a:gd name="connsiteX2" fmla="*/ 2844690 w 2844690"/>
              <a:gd name="connsiteY2" fmla="*/ 742738 h 1485476"/>
              <a:gd name="connsiteX3" fmla="*/ 1422345 w 2844690"/>
              <a:gd name="connsiteY3" fmla="*/ 1485476 h 1485476"/>
              <a:gd name="connsiteX4" fmla="*/ 0 w 2844690"/>
              <a:gd name="connsiteY4" fmla="*/ 742738 h 14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4690" h="1485476">
                <a:moveTo>
                  <a:pt x="0" y="742738"/>
                </a:moveTo>
                <a:cubicBezTo>
                  <a:pt x="0" y="332535"/>
                  <a:pt x="636806" y="0"/>
                  <a:pt x="1422345" y="0"/>
                </a:cubicBezTo>
                <a:cubicBezTo>
                  <a:pt x="2207884" y="0"/>
                  <a:pt x="2844690" y="332535"/>
                  <a:pt x="2844690" y="742738"/>
                </a:cubicBezTo>
                <a:cubicBezTo>
                  <a:pt x="2844690" y="1152941"/>
                  <a:pt x="2207884" y="1485476"/>
                  <a:pt x="1422345" y="1485476"/>
                </a:cubicBezTo>
                <a:cubicBezTo>
                  <a:pt x="636806" y="1485476"/>
                  <a:pt x="0" y="1152941"/>
                  <a:pt x="0" y="742738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755" tIns="227703" rIns="426755" bIns="22770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4.2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 Understanding the needs and expectations of interested parties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180FE04-C13B-4DFF-945C-452F6C356FCB}"/>
              </a:ext>
            </a:extLst>
          </p:cNvPr>
          <p:cNvSpPr/>
          <p:nvPr/>
        </p:nvSpPr>
        <p:spPr>
          <a:xfrm rot="5400000">
            <a:off x="4443890" y="4764103"/>
            <a:ext cx="236038" cy="29823"/>
          </a:xfrm>
          <a:custGeom>
            <a:avLst/>
            <a:gdLst>
              <a:gd name="connsiteX0" fmla="*/ 0 w 236038"/>
              <a:gd name="connsiteY0" fmla="*/ 14911 h 29823"/>
              <a:gd name="connsiteX1" fmla="*/ 236038 w 236038"/>
              <a:gd name="connsiteY1" fmla="*/ 14911 h 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038" h="29823">
                <a:moveTo>
                  <a:pt x="0" y="14911"/>
                </a:moveTo>
                <a:lnTo>
                  <a:pt x="236038" y="14911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headEnd type="none"/>
            <a:tailEnd type="stealth"/>
          </a:ln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461" tIns="8556" rIns="133462" bIns="8555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11A256-E51D-41BF-83F5-E9A517979D53}"/>
              </a:ext>
            </a:extLst>
          </p:cNvPr>
          <p:cNvSpPr/>
          <p:nvPr/>
        </p:nvSpPr>
        <p:spPr>
          <a:xfrm>
            <a:off x="2996994" y="4897034"/>
            <a:ext cx="3129832" cy="1376167"/>
          </a:xfrm>
          <a:custGeom>
            <a:avLst/>
            <a:gdLst>
              <a:gd name="connsiteX0" fmla="*/ 0 w 3129832"/>
              <a:gd name="connsiteY0" fmla="*/ 688084 h 1376167"/>
              <a:gd name="connsiteX1" fmla="*/ 1564916 w 3129832"/>
              <a:gd name="connsiteY1" fmla="*/ 0 h 1376167"/>
              <a:gd name="connsiteX2" fmla="*/ 3129832 w 3129832"/>
              <a:gd name="connsiteY2" fmla="*/ 688084 h 1376167"/>
              <a:gd name="connsiteX3" fmla="*/ 1564916 w 3129832"/>
              <a:gd name="connsiteY3" fmla="*/ 1376168 h 1376167"/>
              <a:gd name="connsiteX4" fmla="*/ 0 w 3129832"/>
              <a:gd name="connsiteY4" fmla="*/ 688084 h 13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832" h="1376167">
                <a:moveTo>
                  <a:pt x="0" y="688084"/>
                </a:moveTo>
                <a:cubicBezTo>
                  <a:pt x="0" y="308066"/>
                  <a:pt x="700637" y="0"/>
                  <a:pt x="1564916" y="0"/>
                </a:cubicBezTo>
                <a:cubicBezTo>
                  <a:pt x="2429195" y="0"/>
                  <a:pt x="3129832" y="308066"/>
                  <a:pt x="3129832" y="688084"/>
                </a:cubicBezTo>
                <a:cubicBezTo>
                  <a:pt x="3129832" y="1068102"/>
                  <a:pt x="2429195" y="1376168"/>
                  <a:pt x="1564916" y="1376168"/>
                </a:cubicBezTo>
                <a:cubicBezTo>
                  <a:pt x="700637" y="1376168"/>
                  <a:pt x="0" y="1068102"/>
                  <a:pt x="0" y="688084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513" tIns="211695" rIns="468513" bIns="211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4.3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 Determining the scope of the quality management system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B1C161-428A-4CB0-BAD5-8C7826407F36}"/>
              </a:ext>
            </a:extLst>
          </p:cNvPr>
          <p:cNvSpPr/>
          <p:nvPr/>
        </p:nvSpPr>
        <p:spPr>
          <a:xfrm rot="61830">
            <a:off x="3413120" y="3975623"/>
            <a:ext cx="224489" cy="29824"/>
          </a:xfrm>
          <a:custGeom>
            <a:avLst/>
            <a:gdLst>
              <a:gd name="connsiteX0" fmla="*/ 0 w 224488"/>
              <a:gd name="connsiteY0" fmla="*/ 14911 h 29823"/>
              <a:gd name="connsiteX1" fmla="*/ 224488 w 224488"/>
              <a:gd name="connsiteY1" fmla="*/ 14911 h 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4488" h="29823">
                <a:moveTo>
                  <a:pt x="224488" y="14912"/>
                </a:moveTo>
                <a:lnTo>
                  <a:pt x="0" y="14912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  <a:tailEnd type="stealth"/>
          </a:ln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332" tIns="9300" rIns="119333" bIns="930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F082F44-CD4B-4A7F-A8C5-215FE3A497E8}"/>
              </a:ext>
            </a:extLst>
          </p:cNvPr>
          <p:cNvSpPr/>
          <p:nvPr/>
        </p:nvSpPr>
        <p:spPr>
          <a:xfrm>
            <a:off x="762004" y="3060792"/>
            <a:ext cx="2651930" cy="1376167"/>
          </a:xfrm>
          <a:custGeom>
            <a:avLst/>
            <a:gdLst>
              <a:gd name="connsiteX0" fmla="*/ 0 w 2651930"/>
              <a:gd name="connsiteY0" fmla="*/ 688084 h 1376167"/>
              <a:gd name="connsiteX1" fmla="*/ 1325965 w 2651930"/>
              <a:gd name="connsiteY1" fmla="*/ 0 h 1376167"/>
              <a:gd name="connsiteX2" fmla="*/ 2651930 w 2651930"/>
              <a:gd name="connsiteY2" fmla="*/ 688084 h 1376167"/>
              <a:gd name="connsiteX3" fmla="*/ 1325965 w 2651930"/>
              <a:gd name="connsiteY3" fmla="*/ 1376168 h 1376167"/>
              <a:gd name="connsiteX4" fmla="*/ 0 w 2651930"/>
              <a:gd name="connsiteY4" fmla="*/ 688084 h 13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1930" h="1376167">
                <a:moveTo>
                  <a:pt x="0" y="688084"/>
                </a:moveTo>
                <a:cubicBezTo>
                  <a:pt x="0" y="308066"/>
                  <a:pt x="593655" y="0"/>
                  <a:pt x="1325965" y="0"/>
                </a:cubicBezTo>
                <a:cubicBezTo>
                  <a:pt x="2058275" y="0"/>
                  <a:pt x="2651930" y="308066"/>
                  <a:pt x="2651930" y="688084"/>
                </a:cubicBezTo>
                <a:cubicBezTo>
                  <a:pt x="2651930" y="1068102"/>
                  <a:pt x="2058275" y="1376168"/>
                  <a:pt x="1325965" y="1376168"/>
                </a:cubicBezTo>
                <a:cubicBezTo>
                  <a:pt x="593655" y="1376168"/>
                  <a:pt x="0" y="1068102"/>
                  <a:pt x="0" y="688084"/>
                </a:cubicBez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526" tIns="211695" rIns="398526" bIns="21169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4.4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Quality Management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37" y="608432"/>
            <a:ext cx="5983026" cy="639694"/>
          </a:xfrm>
          <a:solidFill>
            <a:schemeClr val="accent5">
              <a:lumMod val="75000"/>
            </a:schemeClr>
          </a:solidFill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Clause 4: Context of the organization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BF7489-0811-4F27-89F8-0671B6A1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Copyright, WINyana Transformation PLC, April,2020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Winyana ppt templat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Winyana ppt template</Template>
  <TotalTime>200</TotalTime>
  <Words>612</Words>
  <Application>Microsoft Office PowerPoint</Application>
  <PresentationFormat>On-screen Show (4:3)</PresentationFormat>
  <Paragraphs>114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Noto Sans</vt:lpstr>
      <vt:lpstr>Open Sans</vt:lpstr>
      <vt:lpstr>Times New Roman</vt:lpstr>
      <vt:lpstr>Winyana ppt template</vt:lpstr>
      <vt:lpstr>PowerPoint Presentation</vt:lpstr>
      <vt:lpstr>PowerPoint Presentation</vt:lpstr>
      <vt:lpstr>What is ISO 50001:2018? </vt:lpstr>
      <vt:lpstr>Why ISO 50001:2018?</vt:lpstr>
      <vt:lpstr>To whom is ISO 50001 for?</vt:lpstr>
      <vt:lpstr>PDCA</vt:lpstr>
      <vt:lpstr>PowerPoint Presentation</vt:lpstr>
      <vt:lpstr>PowerPoint Presentation</vt:lpstr>
      <vt:lpstr>Clause 4: Context of the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having an EnMS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Pravinda Pandigamage</cp:lastModifiedBy>
  <cp:revision>41</cp:revision>
  <dcterms:created xsi:type="dcterms:W3CDTF">2006-08-16T00:00:00Z</dcterms:created>
  <dcterms:modified xsi:type="dcterms:W3CDTF">2020-11-12T18:57:29Z</dcterms:modified>
</cp:coreProperties>
</file>